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4"/>
  </p:sldMasterIdLst>
  <p:notesMasterIdLst>
    <p:notesMasterId r:id="rId17"/>
  </p:notesMasterIdLst>
  <p:sldIdLst>
    <p:sldId id="256" r:id="rId5"/>
    <p:sldId id="258" r:id="rId6"/>
    <p:sldId id="262" r:id="rId7"/>
    <p:sldId id="259" r:id="rId8"/>
    <p:sldId id="296" r:id="rId9"/>
    <p:sldId id="298" r:id="rId10"/>
    <p:sldId id="299" r:id="rId11"/>
    <p:sldId id="300" r:id="rId12"/>
    <p:sldId id="302" r:id="rId13"/>
    <p:sldId id="304" r:id="rId14"/>
    <p:sldId id="303" r:id="rId15"/>
    <p:sldId id="301" r:id="rId16"/>
  </p:sldIdLst>
  <p:sldSz cx="9144000" cy="5143500" type="screen16x9"/>
  <p:notesSz cx="6858000" cy="9144000"/>
  <p:embeddedFontLst>
    <p:embeddedFont>
      <p:font typeface="DM Sans" pitchFamily="2" charset="0"/>
      <p:regular r:id="rId18"/>
      <p:bold r:id="rId19"/>
      <p:italic r:id="rId20"/>
      <p:boldItalic r:id="rId21"/>
    </p:embeddedFont>
    <p:embeddedFont>
      <p:font typeface="DM Sans ExtraBold" panose="020B0604020202020204" charset="0"/>
      <p:bold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Nunito Light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F740B5-B6D3-4E4F-8EBE-E45772A018D0}">
  <a:tblStyle styleId="{DFF740B5-B6D3-4E4F-8EBE-E45772A018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dd46dd1d67_2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dd46dd1d67_2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>
          <a:extLst>
            <a:ext uri="{FF2B5EF4-FFF2-40B4-BE49-F238E27FC236}">
              <a16:creationId xmlns:a16="http://schemas.microsoft.com/office/drawing/2014/main" id="{27067B3F-A799-1A2C-9F5F-A71D0F9D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dd46dd1d67_2_681:notes">
            <a:extLst>
              <a:ext uri="{FF2B5EF4-FFF2-40B4-BE49-F238E27FC236}">
                <a16:creationId xmlns:a16="http://schemas.microsoft.com/office/drawing/2014/main" id="{1A332043-8CB2-88E4-2A8A-945A254C5D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dd46dd1d67_2_681:notes">
            <a:extLst>
              <a:ext uri="{FF2B5EF4-FFF2-40B4-BE49-F238E27FC236}">
                <a16:creationId xmlns:a16="http://schemas.microsoft.com/office/drawing/2014/main" id="{CBCDCB01-7033-D458-ACEE-A0BF5A9342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77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>
          <a:extLst>
            <a:ext uri="{FF2B5EF4-FFF2-40B4-BE49-F238E27FC236}">
              <a16:creationId xmlns:a16="http://schemas.microsoft.com/office/drawing/2014/main" id="{7EB7B7BA-7002-8882-B74B-1B1B7C629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dd46dd1d67_2_681:notes">
            <a:extLst>
              <a:ext uri="{FF2B5EF4-FFF2-40B4-BE49-F238E27FC236}">
                <a16:creationId xmlns:a16="http://schemas.microsoft.com/office/drawing/2014/main" id="{8F3DA2FE-CB09-DE0D-264B-AA951B7D7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dd46dd1d67_2_681:notes">
            <a:extLst>
              <a:ext uri="{FF2B5EF4-FFF2-40B4-BE49-F238E27FC236}">
                <a16:creationId xmlns:a16="http://schemas.microsoft.com/office/drawing/2014/main" id="{C5717AE8-CDD5-4ECE-A536-9AAF73D51D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21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>
          <a:extLst>
            <a:ext uri="{FF2B5EF4-FFF2-40B4-BE49-F238E27FC236}">
              <a16:creationId xmlns:a16="http://schemas.microsoft.com/office/drawing/2014/main" id="{348361FD-7E42-AD9B-F665-1C42F0A12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dd46dd1d67_2_681:notes">
            <a:extLst>
              <a:ext uri="{FF2B5EF4-FFF2-40B4-BE49-F238E27FC236}">
                <a16:creationId xmlns:a16="http://schemas.microsoft.com/office/drawing/2014/main" id="{5E1D05B9-7ACA-7226-B413-387BA0E9A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dd46dd1d67_2_681:notes">
            <a:extLst>
              <a:ext uri="{FF2B5EF4-FFF2-40B4-BE49-F238E27FC236}">
                <a16:creationId xmlns:a16="http://schemas.microsoft.com/office/drawing/2014/main" id="{0FB58202-4FD1-5E30-7B13-8590C5ADD3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58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>
          <a:extLst>
            <a:ext uri="{FF2B5EF4-FFF2-40B4-BE49-F238E27FC236}">
              <a16:creationId xmlns:a16="http://schemas.microsoft.com/office/drawing/2014/main" id="{7B6B6274-0860-EF13-7FA3-011E8648A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dd46dd1d67_2_681:notes">
            <a:extLst>
              <a:ext uri="{FF2B5EF4-FFF2-40B4-BE49-F238E27FC236}">
                <a16:creationId xmlns:a16="http://schemas.microsoft.com/office/drawing/2014/main" id="{058C7306-CD1E-27A3-2CBD-4A8E2E7A1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dd46dd1d67_2_681:notes">
            <a:extLst>
              <a:ext uri="{FF2B5EF4-FFF2-40B4-BE49-F238E27FC236}">
                <a16:creationId xmlns:a16="http://schemas.microsoft.com/office/drawing/2014/main" id="{9F6D230F-9F2D-D48B-25CD-025F4BB994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47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98300" y="1523100"/>
            <a:ext cx="6957000" cy="22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98450" y="3732200"/>
            <a:ext cx="6957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078028" y="-1391669"/>
            <a:ext cx="11666207" cy="8151541"/>
            <a:chOff x="-2078028" y="-1391669"/>
            <a:chExt cx="11666207" cy="8151541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-1065597" y="-2404099"/>
              <a:ext cx="2452727" cy="4477588"/>
            </a:xfrm>
            <a:custGeom>
              <a:avLst/>
              <a:gdLst/>
              <a:ahLst/>
              <a:cxnLst/>
              <a:rect l="l" t="t" r="r" b="b"/>
              <a:pathLst>
                <a:path w="2292" h="4183" extrusionOk="0">
                  <a:moveTo>
                    <a:pt x="1146" y="4183"/>
                  </a:moveTo>
                  <a:cubicBezTo>
                    <a:pt x="840" y="4183"/>
                    <a:pt x="552" y="4064"/>
                    <a:pt x="336" y="3847"/>
                  </a:cubicBezTo>
                  <a:cubicBezTo>
                    <a:pt x="119" y="3631"/>
                    <a:pt x="0" y="3343"/>
                    <a:pt x="0" y="3037"/>
                  </a:cubicBezTo>
                  <a:cubicBezTo>
                    <a:pt x="0" y="1145"/>
                    <a:pt x="0" y="1145"/>
                    <a:pt x="0" y="1145"/>
                  </a:cubicBezTo>
                  <a:cubicBezTo>
                    <a:pt x="0" y="839"/>
                    <a:pt x="119" y="552"/>
                    <a:pt x="336" y="335"/>
                  </a:cubicBezTo>
                  <a:cubicBezTo>
                    <a:pt x="552" y="119"/>
                    <a:pt x="840" y="0"/>
                    <a:pt x="1146" y="0"/>
                  </a:cubicBezTo>
                  <a:cubicBezTo>
                    <a:pt x="1452" y="0"/>
                    <a:pt x="1740" y="119"/>
                    <a:pt x="1956" y="335"/>
                  </a:cubicBezTo>
                  <a:cubicBezTo>
                    <a:pt x="2173" y="552"/>
                    <a:pt x="2292" y="839"/>
                    <a:pt x="2292" y="1145"/>
                  </a:cubicBezTo>
                  <a:cubicBezTo>
                    <a:pt x="2292" y="3037"/>
                    <a:pt x="2292" y="3037"/>
                    <a:pt x="2292" y="3037"/>
                  </a:cubicBezTo>
                  <a:cubicBezTo>
                    <a:pt x="2292" y="3343"/>
                    <a:pt x="2173" y="3631"/>
                    <a:pt x="1956" y="3847"/>
                  </a:cubicBezTo>
                  <a:cubicBezTo>
                    <a:pt x="1740" y="4064"/>
                    <a:pt x="1452" y="4183"/>
                    <a:pt x="1146" y="4183"/>
                  </a:cubicBezTo>
                  <a:close/>
                  <a:moveTo>
                    <a:pt x="1146" y="12"/>
                  </a:moveTo>
                  <a:cubicBezTo>
                    <a:pt x="521" y="12"/>
                    <a:pt x="12" y="520"/>
                    <a:pt x="12" y="1145"/>
                  </a:cubicBezTo>
                  <a:cubicBezTo>
                    <a:pt x="12" y="3037"/>
                    <a:pt x="12" y="3037"/>
                    <a:pt x="12" y="3037"/>
                  </a:cubicBezTo>
                  <a:cubicBezTo>
                    <a:pt x="12" y="3662"/>
                    <a:pt x="521" y="4171"/>
                    <a:pt x="1146" y="4171"/>
                  </a:cubicBezTo>
                  <a:cubicBezTo>
                    <a:pt x="1146" y="4171"/>
                    <a:pt x="1146" y="4171"/>
                    <a:pt x="1146" y="4171"/>
                  </a:cubicBezTo>
                  <a:cubicBezTo>
                    <a:pt x="1771" y="4171"/>
                    <a:pt x="2280" y="3662"/>
                    <a:pt x="2280" y="3037"/>
                  </a:cubicBezTo>
                  <a:cubicBezTo>
                    <a:pt x="2280" y="1145"/>
                    <a:pt x="2280" y="1145"/>
                    <a:pt x="2280" y="1145"/>
                  </a:cubicBezTo>
                  <a:cubicBezTo>
                    <a:pt x="2280" y="520"/>
                    <a:pt x="1771" y="12"/>
                    <a:pt x="114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902464" y="3686094"/>
              <a:ext cx="1685715" cy="3073779"/>
            </a:xfrm>
            <a:custGeom>
              <a:avLst/>
              <a:gdLst/>
              <a:ahLst/>
              <a:cxnLst/>
              <a:rect l="l" t="t" r="r" b="b"/>
              <a:pathLst>
                <a:path w="1575" h="2871" extrusionOk="0">
                  <a:moveTo>
                    <a:pt x="787" y="2871"/>
                  </a:moveTo>
                  <a:cubicBezTo>
                    <a:pt x="353" y="2871"/>
                    <a:pt x="0" y="2518"/>
                    <a:pt x="0" y="2084"/>
                  </a:cubicBezTo>
                  <a:cubicBezTo>
                    <a:pt x="0" y="787"/>
                    <a:pt x="0" y="787"/>
                    <a:pt x="0" y="787"/>
                  </a:cubicBezTo>
                  <a:cubicBezTo>
                    <a:pt x="0" y="353"/>
                    <a:pt x="353" y="0"/>
                    <a:pt x="787" y="0"/>
                  </a:cubicBezTo>
                  <a:cubicBezTo>
                    <a:pt x="1222" y="0"/>
                    <a:pt x="1575" y="353"/>
                    <a:pt x="1575" y="787"/>
                  </a:cubicBezTo>
                  <a:cubicBezTo>
                    <a:pt x="1575" y="2084"/>
                    <a:pt x="1575" y="2084"/>
                    <a:pt x="1575" y="2084"/>
                  </a:cubicBezTo>
                  <a:cubicBezTo>
                    <a:pt x="1575" y="2518"/>
                    <a:pt x="1222" y="2871"/>
                    <a:pt x="787" y="2871"/>
                  </a:cubicBezTo>
                  <a:close/>
                  <a:moveTo>
                    <a:pt x="787" y="12"/>
                  </a:moveTo>
                  <a:cubicBezTo>
                    <a:pt x="360" y="12"/>
                    <a:pt x="12" y="359"/>
                    <a:pt x="12" y="787"/>
                  </a:cubicBezTo>
                  <a:cubicBezTo>
                    <a:pt x="12" y="2084"/>
                    <a:pt x="12" y="2084"/>
                    <a:pt x="12" y="2084"/>
                  </a:cubicBezTo>
                  <a:cubicBezTo>
                    <a:pt x="12" y="2511"/>
                    <a:pt x="360" y="2859"/>
                    <a:pt x="787" y="2859"/>
                  </a:cubicBezTo>
                  <a:cubicBezTo>
                    <a:pt x="787" y="2859"/>
                    <a:pt x="787" y="2859"/>
                    <a:pt x="787" y="2859"/>
                  </a:cubicBezTo>
                  <a:cubicBezTo>
                    <a:pt x="1215" y="2859"/>
                    <a:pt x="1563" y="2511"/>
                    <a:pt x="1563" y="2084"/>
                  </a:cubicBezTo>
                  <a:cubicBezTo>
                    <a:pt x="1563" y="787"/>
                    <a:pt x="1563" y="787"/>
                    <a:pt x="1563" y="787"/>
                  </a:cubicBezTo>
                  <a:cubicBezTo>
                    <a:pt x="1563" y="359"/>
                    <a:pt x="1215" y="12"/>
                    <a:pt x="78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-182925" y="-535943"/>
            <a:ext cx="8085408" cy="5144509"/>
            <a:chOff x="-182925" y="-535943"/>
            <a:chExt cx="8085408" cy="5144509"/>
          </a:xfrm>
        </p:grpSpPr>
        <p:grpSp>
          <p:nvGrpSpPr>
            <p:cNvPr id="16" name="Google Shape;16;p2"/>
            <p:cNvGrpSpPr/>
            <p:nvPr/>
          </p:nvGrpSpPr>
          <p:grpSpPr>
            <a:xfrm>
              <a:off x="-182925" y="4544171"/>
              <a:ext cx="8085408" cy="64395"/>
              <a:chOff x="-182925" y="4544171"/>
              <a:chExt cx="8085408" cy="6439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182925" y="4569918"/>
                <a:ext cx="7989600" cy="12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789434" y="4544171"/>
                <a:ext cx="113049" cy="64395"/>
              </a:xfrm>
              <a:custGeom>
                <a:avLst/>
                <a:gdLst/>
                <a:ahLst/>
                <a:cxnLst/>
                <a:rect l="l" t="t" r="r" b="b"/>
                <a:pathLst>
                  <a:path w="79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9" y="23"/>
                    </a:lnTo>
                    <a:lnTo>
                      <a:pt x="39" y="4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911949" y="-535943"/>
              <a:ext cx="64395" cy="1596993"/>
              <a:chOff x="911949" y="-535943"/>
              <a:chExt cx="64395" cy="1596993"/>
            </a:xfrm>
          </p:grpSpPr>
          <p:sp>
            <p:nvSpPr>
              <p:cNvPr id="20" name="Google Shape;20;p2"/>
              <p:cNvSpPr/>
              <p:nvPr/>
            </p:nvSpPr>
            <p:spPr>
              <a:xfrm rot="5400000">
                <a:off x="184246" y="217507"/>
                <a:ext cx="1519800" cy="12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5400000">
                <a:off x="888337" y="973043"/>
                <a:ext cx="111618" cy="64395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8" y="23"/>
                    </a:lnTo>
                    <a:lnTo>
                      <a:pt x="39" y="4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3"/>
          <p:cNvGrpSpPr/>
          <p:nvPr/>
        </p:nvGrpSpPr>
        <p:grpSpPr>
          <a:xfrm>
            <a:off x="-1353152" y="-951167"/>
            <a:ext cx="11547203" cy="7961265"/>
            <a:chOff x="-1353152" y="-951167"/>
            <a:chExt cx="11547203" cy="7961265"/>
          </a:xfrm>
        </p:grpSpPr>
        <p:sp>
          <p:nvSpPr>
            <p:cNvPr id="266" name="Google Shape;266;p23"/>
            <p:cNvSpPr/>
            <p:nvPr/>
          </p:nvSpPr>
          <p:spPr>
            <a:xfrm rot="-5400000">
              <a:off x="385162" y="-2689480"/>
              <a:ext cx="1490664" cy="4967292"/>
            </a:xfrm>
            <a:custGeom>
              <a:avLst/>
              <a:gdLst/>
              <a:ahLst/>
              <a:cxnLst/>
              <a:rect l="l" t="t" r="r" b="b"/>
              <a:pathLst>
                <a:path w="1255" h="4183" extrusionOk="0">
                  <a:moveTo>
                    <a:pt x="627" y="4183"/>
                  </a:moveTo>
                  <a:cubicBezTo>
                    <a:pt x="281" y="4183"/>
                    <a:pt x="0" y="3901"/>
                    <a:pt x="0" y="3555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281"/>
                    <a:pt x="281" y="0"/>
                    <a:pt x="627" y="0"/>
                  </a:cubicBezTo>
                  <a:cubicBezTo>
                    <a:pt x="973" y="0"/>
                    <a:pt x="1255" y="281"/>
                    <a:pt x="1255" y="627"/>
                  </a:cubicBezTo>
                  <a:cubicBezTo>
                    <a:pt x="1255" y="3555"/>
                    <a:pt x="1255" y="3555"/>
                    <a:pt x="1255" y="3555"/>
                  </a:cubicBezTo>
                  <a:cubicBezTo>
                    <a:pt x="1255" y="3901"/>
                    <a:pt x="973" y="4183"/>
                    <a:pt x="627" y="4183"/>
                  </a:cubicBezTo>
                  <a:close/>
                  <a:moveTo>
                    <a:pt x="627" y="12"/>
                  </a:moveTo>
                  <a:cubicBezTo>
                    <a:pt x="288" y="12"/>
                    <a:pt x="12" y="288"/>
                    <a:pt x="12" y="627"/>
                  </a:cubicBezTo>
                  <a:cubicBezTo>
                    <a:pt x="12" y="3555"/>
                    <a:pt x="12" y="3555"/>
                    <a:pt x="12" y="3555"/>
                  </a:cubicBezTo>
                  <a:cubicBezTo>
                    <a:pt x="12" y="3895"/>
                    <a:pt x="288" y="4171"/>
                    <a:pt x="627" y="4171"/>
                  </a:cubicBezTo>
                  <a:cubicBezTo>
                    <a:pt x="967" y="4171"/>
                    <a:pt x="1243" y="3895"/>
                    <a:pt x="1243" y="3555"/>
                  </a:cubicBezTo>
                  <a:cubicBezTo>
                    <a:pt x="1243" y="627"/>
                    <a:pt x="1243" y="627"/>
                    <a:pt x="1243" y="627"/>
                  </a:cubicBezTo>
                  <a:cubicBezTo>
                    <a:pt x="1243" y="288"/>
                    <a:pt x="967" y="12"/>
                    <a:pt x="62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3"/>
            <p:cNvSpPr/>
            <p:nvPr/>
          </p:nvSpPr>
          <p:spPr>
            <a:xfrm rot="10800000">
              <a:off x="8703387" y="2042807"/>
              <a:ext cx="1490664" cy="4967292"/>
            </a:xfrm>
            <a:custGeom>
              <a:avLst/>
              <a:gdLst/>
              <a:ahLst/>
              <a:cxnLst/>
              <a:rect l="l" t="t" r="r" b="b"/>
              <a:pathLst>
                <a:path w="1255" h="4183" extrusionOk="0">
                  <a:moveTo>
                    <a:pt x="627" y="4183"/>
                  </a:moveTo>
                  <a:cubicBezTo>
                    <a:pt x="281" y="4183"/>
                    <a:pt x="0" y="3901"/>
                    <a:pt x="0" y="3555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281"/>
                    <a:pt x="281" y="0"/>
                    <a:pt x="627" y="0"/>
                  </a:cubicBezTo>
                  <a:cubicBezTo>
                    <a:pt x="973" y="0"/>
                    <a:pt x="1255" y="281"/>
                    <a:pt x="1255" y="627"/>
                  </a:cubicBezTo>
                  <a:cubicBezTo>
                    <a:pt x="1255" y="3555"/>
                    <a:pt x="1255" y="3555"/>
                    <a:pt x="1255" y="3555"/>
                  </a:cubicBezTo>
                  <a:cubicBezTo>
                    <a:pt x="1255" y="3901"/>
                    <a:pt x="973" y="4183"/>
                    <a:pt x="627" y="4183"/>
                  </a:cubicBezTo>
                  <a:close/>
                  <a:moveTo>
                    <a:pt x="627" y="12"/>
                  </a:moveTo>
                  <a:cubicBezTo>
                    <a:pt x="288" y="12"/>
                    <a:pt x="12" y="288"/>
                    <a:pt x="12" y="627"/>
                  </a:cubicBezTo>
                  <a:cubicBezTo>
                    <a:pt x="12" y="3555"/>
                    <a:pt x="12" y="3555"/>
                    <a:pt x="12" y="3555"/>
                  </a:cubicBezTo>
                  <a:cubicBezTo>
                    <a:pt x="12" y="3895"/>
                    <a:pt x="288" y="4171"/>
                    <a:pt x="627" y="4171"/>
                  </a:cubicBezTo>
                  <a:cubicBezTo>
                    <a:pt x="967" y="4171"/>
                    <a:pt x="1243" y="3895"/>
                    <a:pt x="1243" y="3555"/>
                  </a:cubicBezTo>
                  <a:cubicBezTo>
                    <a:pt x="1243" y="627"/>
                    <a:pt x="1243" y="627"/>
                    <a:pt x="1243" y="627"/>
                  </a:cubicBezTo>
                  <a:cubicBezTo>
                    <a:pt x="1243" y="288"/>
                    <a:pt x="967" y="12"/>
                    <a:pt x="62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23"/>
          <p:cNvGrpSpPr/>
          <p:nvPr/>
        </p:nvGrpSpPr>
        <p:grpSpPr>
          <a:xfrm rot="5400000">
            <a:off x="985675" y="-382042"/>
            <a:ext cx="1771650" cy="71438"/>
            <a:chOff x="1150025" y="4460558"/>
            <a:chExt cx="1771650" cy="71438"/>
          </a:xfrm>
        </p:grpSpPr>
        <p:sp>
          <p:nvSpPr>
            <p:cNvPr id="269" name="Google Shape;269;p23"/>
            <p:cNvSpPr/>
            <p:nvPr/>
          </p:nvSpPr>
          <p:spPr>
            <a:xfrm>
              <a:off x="1150025" y="4489077"/>
              <a:ext cx="1686000" cy="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2797850" y="4460558"/>
              <a:ext cx="123825" cy="71438"/>
            </a:xfrm>
            <a:custGeom>
              <a:avLst/>
              <a:gdLst/>
              <a:ahLst/>
              <a:cxnLst/>
              <a:rect l="l" t="t" r="r" b="b"/>
              <a:pathLst>
                <a:path w="78" h="45" extrusionOk="0">
                  <a:moveTo>
                    <a:pt x="0" y="23"/>
                  </a:moveTo>
                  <a:lnTo>
                    <a:pt x="39" y="0"/>
                  </a:lnTo>
                  <a:lnTo>
                    <a:pt x="78" y="23"/>
                  </a:lnTo>
                  <a:lnTo>
                    <a:pt x="39" y="45"/>
                  </a:lnTo>
                  <a:lnTo>
                    <a:pt x="0" y="2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24"/>
          <p:cNvGrpSpPr/>
          <p:nvPr/>
        </p:nvGrpSpPr>
        <p:grpSpPr>
          <a:xfrm>
            <a:off x="-481650" y="795633"/>
            <a:ext cx="8912413" cy="4500744"/>
            <a:chOff x="-481650" y="795633"/>
            <a:chExt cx="8912413" cy="4500744"/>
          </a:xfrm>
        </p:grpSpPr>
        <p:grpSp>
          <p:nvGrpSpPr>
            <p:cNvPr id="274" name="Google Shape;274;p24"/>
            <p:cNvGrpSpPr/>
            <p:nvPr/>
          </p:nvGrpSpPr>
          <p:grpSpPr>
            <a:xfrm rot="-5400000">
              <a:off x="1013950" y="4374833"/>
              <a:ext cx="1771650" cy="71438"/>
              <a:chOff x="1150025" y="4460558"/>
              <a:chExt cx="1771650" cy="71438"/>
            </a:xfrm>
          </p:grpSpPr>
          <p:sp>
            <p:nvSpPr>
              <p:cNvPr id="275" name="Google Shape;275;p24"/>
              <p:cNvSpPr/>
              <p:nvPr/>
            </p:nvSpPr>
            <p:spPr>
              <a:xfrm>
                <a:off x="1150025" y="4489077"/>
                <a:ext cx="1686000" cy="14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24"/>
              <p:cNvSpPr/>
              <p:nvPr/>
            </p:nvSpPr>
            <p:spPr>
              <a:xfrm>
                <a:off x="2797850" y="4460558"/>
                <a:ext cx="123825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8" y="23"/>
                    </a:lnTo>
                    <a:lnTo>
                      <a:pt x="39" y="45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" name="Google Shape;277;p24"/>
            <p:cNvGrpSpPr/>
            <p:nvPr/>
          </p:nvGrpSpPr>
          <p:grpSpPr>
            <a:xfrm>
              <a:off x="-481650" y="795633"/>
              <a:ext cx="8912413" cy="71438"/>
              <a:chOff x="-2308750" y="4879233"/>
              <a:chExt cx="8912413" cy="71438"/>
            </a:xfrm>
          </p:grpSpPr>
          <p:sp>
            <p:nvSpPr>
              <p:cNvPr id="278" name="Google Shape;278;p24"/>
              <p:cNvSpPr/>
              <p:nvPr/>
            </p:nvSpPr>
            <p:spPr>
              <a:xfrm>
                <a:off x="-2308750" y="4907750"/>
                <a:ext cx="8876100" cy="14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24"/>
              <p:cNvSpPr/>
              <p:nvPr/>
            </p:nvSpPr>
            <p:spPr>
              <a:xfrm>
                <a:off x="6478250" y="4879233"/>
                <a:ext cx="125413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79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9" y="23"/>
                    </a:lnTo>
                    <a:lnTo>
                      <a:pt x="39" y="4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24"/>
              <p:cNvSpPr/>
              <p:nvPr/>
            </p:nvSpPr>
            <p:spPr>
              <a:xfrm>
                <a:off x="6478250" y="4879233"/>
                <a:ext cx="125413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79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9" y="23"/>
                    </a:lnTo>
                    <a:lnTo>
                      <a:pt x="39" y="45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1" name="Google Shape;281;p24"/>
          <p:cNvGrpSpPr/>
          <p:nvPr/>
        </p:nvGrpSpPr>
        <p:grpSpPr>
          <a:xfrm>
            <a:off x="539287" y="-1724343"/>
            <a:ext cx="9382164" cy="10216367"/>
            <a:chOff x="539287" y="-1724343"/>
            <a:chExt cx="9382164" cy="10216367"/>
          </a:xfrm>
        </p:grpSpPr>
        <p:sp>
          <p:nvSpPr>
            <p:cNvPr id="282" name="Google Shape;282;p24"/>
            <p:cNvSpPr/>
            <p:nvPr/>
          </p:nvSpPr>
          <p:spPr>
            <a:xfrm>
              <a:off x="8430787" y="-1724343"/>
              <a:ext cx="1490664" cy="4967292"/>
            </a:xfrm>
            <a:custGeom>
              <a:avLst/>
              <a:gdLst/>
              <a:ahLst/>
              <a:cxnLst/>
              <a:rect l="l" t="t" r="r" b="b"/>
              <a:pathLst>
                <a:path w="1255" h="4183" extrusionOk="0">
                  <a:moveTo>
                    <a:pt x="627" y="4183"/>
                  </a:moveTo>
                  <a:cubicBezTo>
                    <a:pt x="281" y="4183"/>
                    <a:pt x="0" y="3901"/>
                    <a:pt x="0" y="3555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281"/>
                    <a:pt x="281" y="0"/>
                    <a:pt x="627" y="0"/>
                  </a:cubicBezTo>
                  <a:cubicBezTo>
                    <a:pt x="973" y="0"/>
                    <a:pt x="1255" y="281"/>
                    <a:pt x="1255" y="627"/>
                  </a:cubicBezTo>
                  <a:cubicBezTo>
                    <a:pt x="1255" y="3555"/>
                    <a:pt x="1255" y="3555"/>
                    <a:pt x="1255" y="3555"/>
                  </a:cubicBezTo>
                  <a:cubicBezTo>
                    <a:pt x="1255" y="3901"/>
                    <a:pt x="973" y="4183"/>
                    <a:pt x="627" y="4183"/>
                  </a:cubicBezTo>
                  <a:close/>
                  <a:moveTo>
                    <a:pt x="627" y="12"/>
                  </a:moveTo>
                  <a:cubicBezTo>
                    <a:pt x="288" y="12"/>
                    <a:pt x="12" y="288"/>
                    <a:pt x="12" y="627"/>
                  </a:cubicBezTo>
                  <a:cubicBezTo>
                    <a:pt x="12" y="3555"/>
                    <a:pt x="12" y="3555"/>
                    <a:pt x="12" y="3555"/>
                  </a:cubicBezTo>
                  <a:cubicBezTo>
                    <a:pt x="12" y="3895"/>
                    <a:pt x="288" y="4171"/>
                    <a:pt x="627" y="4171"/>
                  </a:cubicBezTo>
                  <a:cubicBezTo>
                    <a:pt x="967" y="4171"/>
                    <a:pt x="1243" y="3895"/>
                    <a:pt x="1243" y="3555"/>
                  </a:cubicBezTo>
                  <a:cubicBezTo>
                    <a:pt x="1243" y="627"/>
                    <a:pt x="1243" y="627"/>
                    <a:pt x="1243" y="627"/>
                  </a:cubicBezTo>
                  <a:cubicBezTo>
                    <a:pt x="1243" y="288"/>
                    <a:pt x="967" y="12"/>
                    <a:pt x="62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539287" y="3524732"/>
              <a:ext cx="2720976" cy="4967292"/>
            </a:xfrm>
            <a:custGeom>
              <a:avLst/>
              <a:gdLst/>
              <a:ahLst/>
              <a:cxnLst/>
              <a:rect l="l" t="t" r="r" b="b"/>
              <a:pathLst>
                <a:path w="2292" h="4183" extrusionOk="0">
                  <a:moveTo>
                    <a:pt x="1146" y="4183"/>
                  </a:moveTo>
                  <a:cubicBezTo>
                    <a:pt x="840" y="4183"/>
                    <a:pt x="552" y="4064"/>
                    <a:pt x="336" y="3847"/>
                  </a:cubicBezTo>
                  <a:cubicBezTo>
                    <a:pt x="119" y="3631"/>
                    <a:pt x="0" y="3343"/>
                    <a:pt x="0" y="3037"/>
                  </a:cubicBezTo>
                  <a:cubicBezTo>
                    <a:pt x="0" y="1145"/>
                    <a:pt x="0" y="1145"/>
                    <a:pt x="0" y="1145"/>
                  </a:cubicBezTo>
                  <a:cubicBezTo>
                    <a:pt x="0" y="839"/>
                    <a:pt x="119" y="552"/>
                    <a:pt x="336" y="335"/>
                  </a:cubicBezTo>
                  <a:cubicBezTo>
                    <a:pt x="552" y="119"/>
                    <a:pt x="840" y="0"/>
                    <a:pt x="1146" y="0"/>
                  </a:cubicBezTo>
                  <a:cubicBezTo>
                    <a:pt x="1452" y="0"/>
                    <a:pt x="1740" y="119"/>
                    <a:pt x="1956" y="335"/>
                  </a:cubicBezTo>
                  <a:cubicBezTo>
                    <a:pt x="2173" y="552"/>
                    <a:pt x="2292" y="839"/>
                    <a:pt x="2292" y="1145"/>
                  </a:cubicBezTo>
                  <a:cubicBezTo>
                    <a:pt x="2292" y="3037"/>
                    <a:pt x="2292" y="3037"/>
                    <a:pt x="2292" y="3037"/>
                  </a:cubicBezTo>
                  <a:cubicBezTo>
                    <a:pt x="2292" y="3343"/>
                    <a:pt x="2173" y="3631"/>
                    <a:pt x="1956" y="3847"/>
                  </a:cubicBezTo>
                  <a:cubicBezTo>
                    <a:pt x="1740" y="4064"/>
                    <a:pt x="1452" y="4183"/>
                    <a:pt x="1146" y="4183"/>
                  </a:cubicBezTo>
                  <a:close/>
                  <a:moveTo>
                    <a:pt x="1146" y="12"/>
                  </a:moveTo>
                  <a:cubicBezTo>
                    <a:pt x="521" y="12"/>
                    <a:pt x="12" y="520"/>
                    <a:pt x="12" y="1145"/>
                  </a:cubicBezTo>
                  <a:cubicBezTo>
                    <a:pt x="12" y="3037"/>
                    <a:pt x="12" y="3037"/>
                    <a:pt x="12" y="3037"/>
                  </a:cubicBezTo>
                  <a:cubicBezTo>
                    <a:pt x="12" y="3662"/>
                    <a:pt x="521" y="4171"/>
                    <a:pt x="1146" y="4171"/>
                  </a:cubicBezTo>
                  <a:cubicBezTo>
                    <a:pt x="1146" y="4171"/>
                    <a:pt x="1146" y="4171"/>
                    <a:pt x="1146" y="4171"/>
                  </a:cubicBezTo>
                  <a:cubicBezTo>
                    <a:pt x="1771" y="4171"/>
                    <a:pt x="2280" y="3662"/>
                    <a:pt x="2280" y="3037"/>
                  </a:cubicBezTo>
                  <a:cubicBezTo>
                    <a:pt x="2280" y="1145"/>
                    <a:pt x="2280" y="1145"/>
                    <a:pt x="2280" y="1145"/>
                  </a:cubicBezTo>
                  <a:cubicBezTo>
                    <a:pt x="2280" y="520"/>
                    <a:pt x="1771" y="12"/>
                    <a:pt x="114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720000" y="290947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 b="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2244925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3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720000" y="3734775"/>
            <a:ext cx="5067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-965711" y="-828856"/>
            <a:ext cx="11369546" cy="7608064"/>
            <a:chOff x="-965711" y="-828856"/>
            <a:chExt cx="11369546" cy="7608064"/>
          </a:xfrm>
        </p:grpSpPr>
        <p:sp>
          <p:nvSpPr>
            <p:cNvPr id="28" name="Google Shape;28;p3"/>
            <p:cNvSpPr/>
            <p:nvPr/>
          </p:nvSpPr>
          <p:spPr>
            <a:xfrm rot="5400000">
              <a:off x="6938678" y="3314051"/>
              <a:ext cx="2452727" cy="4477588"/>
            </a:xfrm>
            <a:custGeom>
              <a:avLst/>
              <a:gdLst/>
              <a:ahLst/>
              <a:cxnLst/>
              <a:rect l="l" t="t" r="r" b="b"/>
              <a:pathLst>
                <a:path w="2292" h="4183" extrusionOk="0">
                  <a:moveTo>
                    <a:pt x="1146" y="4183"/>
                  </a:moveTo>
                  <a:cubicBezTo>
                    <a:pt x="840" y="4183"/>
                    <a:pt x="552" y="4064"/>
                    <a:pt x="336" y="3847"/>
                  </a:cubicBezTo>
                  <a:cubicBezTo>
                    <a:pt x="119" y="3631"/>
                    <a:pt x="0" y="3343"/>
                    <a:pt x="0" y="3037"/>
                  </a:cubicBezTo>
                  <a:cubicBezTo>
                    <a:pt x="0" y="1145"/>
                    <a:pt x="0" y="1145"/>
                    <a:pt x="0" y="1145"/>
                  </a:cubicBezTo>
                  <a:cubicBezTo>
                    <a:pt x="0" y="839"/>
                    <a:pt x="119" y="552"/>
                    <a:pt x="336" y="335"/>
                  </a:cubicBezTo>
                  <a:cubicBezTo>
                    <a:pt x="552" y="119"/>
                    <a:pt x="840" y="0"/>
                    <a:pt x="1146" y="0"/>
                  </a:cubicBezTo>
                  <a:cubicBezTo>
                    <a:pt x="1452" y="0"/>
                    <a:pt x="1740" y="119"/>
                    <a:pt x="1956" y="335"/>
                  </a:cubicBezTo>
                  <a:cubicBezTo>
                    <a:pt x="2173" y="552"/>
                    <a:pt x="2292" y="839"/>
                    <a:pt x="2292" y="1145"/>
                  </a:cubicBezTo>
                  <a:cubicBezTo>
                    <a:pt x="2292" y="3037"/>
                    <a:pt x="2292" y="3037"/>
                    <a:pt x="2292" y="3037"/>
                  </a:cubicBezTo>
                  <a:cubicBezTo>
                    <a:pt x="2292" y="3343"/>
                    <a:pt x="2173" y="3631"/>
                    <a:pt x="1956" y="3847"/>
                  </a:cubicBezTo>
                  <a:cubicBezTo>
                    <a:pt x="1740" y="4064"/>
                    <a:pt x="1452" y="4183"/>
                    <a:pt x="1146" y="4183"/>
                  </a:cubicBezTo>
                  <a:close/>
                  <a:moveTo>
                    <a:pt x="1146" y="12"/>
                  </a:moveTo>
                  <a:cubicBezTo>
                    <a:pt x="521" y="12"/>
                    <a:pt x="12" y="520"/>
                    <a:pt x="12" y="1145"/>
                  </a:cubicBezTo>
                  <a:cubicBezTo>
                    <a:pt x="12" y="3037"/>
                    <a:pt x="12" y="3037"/>
                    <a:pt x="12" y="3037"/>
                  </a:cubicBezTo>
                  <a:cubicBezTo>
                    <a:pt x="12" y="3662"/>
                    <a:pt x="521" y="4171"/>
                    <a:pt x="1146" y="4171"/>
                  </a:cubicBezTo>
                  <a:cubicBezTo>
                    <a:pt x="1146" y="4171"/>
                    <a:pt x="1146" y="4171"/>
                    <a:pt x="1146" y="4171"/>
                  </a:cubicBezTo>
                  <a:cubicBezTo>
                    <a:pt x="1771" y="4171"/>
                    <a:pt x="2280" y="3662"/>
                    <a:pt x="2280" y="3037"/>
                  </a:cubicBezTo>
                  <a:cubicBezTo>
                    <a:pt x="2280" y="1145"/>
                    <a:pt x="2280" y="1145"/>
                    <a:pt x="2280" y="1145"/>
                  </a:cubicBezTo>
                  <a:cubicBezTo>
                    <a:pt x="2280" y="520"/>
                    <a:pt x="1771" y="12"/>
                    <a:pt x="114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965711" y="-828856"/>
              <a:ext cx="1685715" cy="3073779"/>
            </a:xfrm>
            <a:custGeom>
              <a:avLst/>
              <a:gdLst/>
              <a:ahLst/>
              <a:cxnLst/>
              <a:rect l="l" t="t" r="r" b="b"/>
              <a:pathLst>
                <a:path w="1575" h="2871" extrusionOk="0">
                  <a:moveTo>
                    <a:pt x="787" y="2871"/>
                  </a:moveTo>
                  <a:cubicBezTo>
                    <a:pt x="353" y="2871"/>
                    <a:pt x="0" y="2518"/>
                    <a:pt x="0" y="2084"/>
                  </a:cubicBezTo>
                  <a:cubicBezTo>
                    <a:pt x="0" y="787"/>
                    <a:pt x="0" y="787"/>
                    <a:pt x="0" y="787"/>
                  </a:cubicBezTo>
                  <a:cubicBezTo>
                    <a:pt x="0" y="353"/>
                    <a:pt x="353" y="0"/>
                    <a:pt x="787" y="0"/>
                  </a:cubicBezTo>
                  <a:cubicBezTo>
                    <a:pt x="1222" y="0"/>
                    <a:pt x="1575" y="353"/>
                    <a:pt x="1575" y="787"/>
                  </a:cubicBezTo>
                  <a:cubicBezTo>
                    <a:pt x="1575" y="2084"/>
                    <a:pt x="1575" y="2084"/>
                    <a:pt x="1575" y="2084"/>
                  </a:cubicBezTo>
                  <a:cubicBezTo>
                    <a:pt x="1575" y="2518"/>
                    <a:pt x="1222" y="2871"/>
                    <a:pt x="787" y="2871"/>
                  </a:cubicBezTo>
                  <a:close/>
                  <a:moveTo>
                    <a:pt x="787" y="12"/>
                  </a:moveTo>
                  <a:cubicBezTo>
                    <a:pt x="360" y="12"/>
                    <a:pt x="12" y="359"/>
                    <a:pt x="12" y="787"/>
                  </a:cubicBezTo>
                  <a:cubicBezTo>
                    <a:pt x="12" y="2084"/>
                    <a:pt x="12" y="2084"/>
                    <a:pt x="12" y="2084"/>
                  </a:cubicBezTo>
                  <a:cubicBezTo>
                    <a:pt x="12" y="2511"/>
                    <a:pt x="360" y="2859"/>
                    <a:pt x="787" y="2859"/>
                  </a:cubicBezTo>
                  <a:cubicBezTo>
                    <a:pt x="787" y="2859"/>
                    <a:pt x="787" y="2859"/>
                    <a:pt x="787" y="2859"/>
                  </a:cubicBezTo>
                  <a:cubicBezTo>
                    <a:pt x="1215" y="2859"/>
                    <a:pt x="1563" y="2511"/>
                    <a:pt x="1563" y="2084"/>
                  </a:cubicBezTo>
                  <a:cubicBezTo>
                    <a:pt x="1563" y="787"/>
                    <a:pt x="1563" y="787"/>
                    <a:pt x="1563" y="787"/>
                  </a:cubicBezTo>
                  <a:cubicBezTo>
                    <a:pt x="1563" y="359"/>
                    <a:pt x="1215" y="12"/>
                    <a:pt x="78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3"/>
          <p:cNvGrpSpPr/>
          <p:nvPr/>
        </p:nvGrpSpPr>
        <p:grpSpPr>
          <a:xfrm rot="10800000">
            <a:off x="7257199" y="4338732"/>
            <a:ext cx="64395" cy="1596993"/>
            <a:chOff x="911949" y="-535943"/>
            <a:chExt cx="64395" cy="1596993"/>
          </a:xfrm>
        </p:grpSpPr>
        <p:sp>
          <p:nvSpPr>
            <p:cNvPr id="31" name="Google Shape;31;p3"/>
            <p:cNvSpPr/>
            <p:nvPr/>
          </p:nvSpPr>
          <p:spPr>
            <a:xfrm rot="5400000">
              <a:off x="184246" y="217507"/>
              <a:ext cx="1519800" cy="12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 rot="5400000">
              <a:off x="888337" y="973043"/>
              <a:ext cx="111618" cy="64395"/>
            </a:xfrm>
            <a:custGeom>
              <a:avLst/>
              <a:gdLst/>
              <a:ahLst/>
              <a:cxnLst/>
              <a:rect l="l" t="t" r="r" b="b"/>
              <a:pathLst>
                <a:path w="78" h="45" extrusionOk="0">
                  <a:moveTo>
                    <a:pt x="0" y="23"/>
                  </a:moveTo>
                  <a:lnTo>
                    <a:pt x="39" y="0"/>
                  </a:lnTo>
                  <a:lnTo>
                    <a:pt x="78" y="23"/>
                  </a:lnTo>
                  <a:lnTo>
                    <a:pt x="39" y="4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3"/>
          <p:cNvGrpSpPr/>
          <p:nvPr/>
        </p:nvGrpSpPr>
        <p:grpSpPr>
          <a:xfrm rot="10800000">
            <a:off x="712974" y="769648"/>
            <a:ext cx="8695857" cy="64402"/>
            <a:chOff x="-182925" y="4544171"/>
            <a:chExt cx="8085408" cy="64395"/>
          </a:xfrm>
        </p:grpSpPr>
        <p:sp>
          <p:nvSpPr>
            <p:cNvPr id="34" name="Google Shape;34;p3"/>
            <p:cNvSpPr/>
            <p:nvPr/>
          </p:nvSpPr>
          <p:spPr>
            <a:xfrm>
              <a:off x="-182925" y="4569918"/>
              <a:ext cx="7989600" cy="12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789434" y="4544171"/>
              <a:ext cx="113049" cy="64395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20000" y="637700"/>
            <a:ext cx="626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1"/>
          </p:nvPr>
        </p:nvSpPr>
        <p:spPr>
          <a:xfrm>
            <a:off x="720000" y="1347250"/>
            <a:ext cx="73245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6" name="Google Shape;76;p7"/>
          <p:cNvGrpSpPr/>
          <p:nvPr/>
        </p:nvGrpSpPr>
        <p:grpSpPr>
          <a:xfrm>
            <a:off x="-965711" y="-1913219"/>
            <a:ext cx="11369546" cy="8152491"/>
            <a:chOff x="-965711" y="-1913219"/>
            <a:chExt cx="11369546" cy="8152491"/>
          </a:xfrm>
        </p:grpSpPr>
        <p:sp>
          <p:nvSpPr>
            <p:cNvPr id="77" name="Google Shape;77;p7"/>
            <p:cNvSpPr/>
            <p:nvPr/>
          </p:nvSpPr>
          <p:spPr>
            <a:xfrm rot="5400000">
              <a:off x="6938678" y="-2925649"/>
              <a:ext cx="2452727" cy="4477588"/>
            </a:xfrm>
            <a:custGeom>
              <a:avLst/>
              <a:gdLst/>
              <a:ahLst/>
              <a:cxnLst/>
              <a:rect l="l" t="t" r="r" b="b"/>
              <a:pathLst>
                <a:path w="2292" h="4183" extrusionOk="0">
                  <a:moveTo>
                    <a:pt x="1146" y="4183"/>
                  </a:moveTo>
                  <a:cubicBezTo>
                    <a:pt x="840" y="4183"/>
                    <a:pt x="552" y="4064"/>
                    <a:pt x="336" y="3847"/>
                  </a:cubicBezTo>
                  <a:cubicBezTo>
                    <a:pt x="119" y="3631"/>
                    <a:pt x="0" y="3343"/>
                    <a:pt x="0" y="3037"/>
                  </a:cubicBezTo>
                  <a:cubicBezTo>
                    <a:pt x="0" y="1145"/>
                    <a:pt x="0" y="1145"/>
                    <a:pt x="0" y="1145"/>
                  </a:cubicBezTo>
                  <a:cubicBezTo>
                    <a:pt x="0" y="839"/>
                    <a:pt x="119" y="552"/>
                    <a:pt x="336" y="335"/>
                  </a:cubicBezTo>
                  <a:cubicBezTo>
                    <a:pt x="552" y="119"/>
                    <a:pt x="840" y="0"/>
                    <a:pt x="1146" y="0"/>
                  </a:cubicBezTo>
                  <a:cubicBezTo>
                    <a:pt x="1452" y="0"/>
                    <a:pt x="1740" y="119"/>
                    <a:pt x="1956" y="335"/>
                  </a:cubicBezTo>
                  <a:cubicBezTo>
                    <a:pt x="2173" y="552"/>
                    <a:pt x="2292" y="839"/>
                    <a:pt x="2292" y="1145"/>
                  </a:cubicBezTo>
                  <a:cubicBezTo>
                    <a:pt x="2292" y="3037"/>
                    <a:pt x="2292" y="3037"/>
                    <a:pt x="2292" y="3037"/>
                  </a:cubicBezTo>
                  <a:cubicBezTo>
                    <a:pt x="2292" y="3343"/>
                    <a:pt x="2173" y="3631"/>
                    <a:pt x="1956" y="3847"/>
                  </a:cubicBezTo>
                  <a:cubicBezTo>
                    <a:pt x="1740" y="4064"/>
                    <a:pt x="1452" y="4183"/>
                    <a:pt x="1146" y="4183"/>
                  </a:cubicBezTo>
                  <a:close/>
                  <a:moveTo>
                    <a:pt x="1146" y="12"/>
                  </a:moveTo>
                  <a:cubicBezTo>
                    <a:pt x="521" y="12"/>
                    <a:pt x="12" y="520"/>
                    <a:pt x="12" y="1145"/>
                  </a:cubicBezTo>
                  <a:cubicBezTo>
                    <a:pt x="12" y="3037"/>
                    <a:pt x="12" y="3037"/>
                    <a:pt x="12" y="3037"/>
                  </a:cubicBezTo>
                  <a:cubicBezTo>
                    <a:pt x="12" y="3662"/>
                    <a:pt x="521" y="4171"/>
                    <a:pt x="1146" y="4171"/>
                  </a:cubicBezTo>
                  <a:cubicBezTo>
                    <a:pt x="1146" y="4171"/>
                    <a:pt x="1146" y="4171"/>
                    <a:pt x="1146" y="4171"/>
                  </a:cubicBezTo>
                  <a:cubicBezTo>
                    <a:pt x="1771" y="4171"/>
                    <a:pt x="2280" y="3662"/>
                    <a:pt x="2280" y="3037"/>
                  </a:cubicBezTo>
                  <a:cubicBezTo>
                    <a:pt x="2280" y="1145"/>
                    <a:pt x="2280" y="1145"/>
                    <a:pt x="2280" y="1145"/>
                  </a:cubicBezTo>
                  <a:cubicBezTo>
                    <a:pt x="2280" y="520"/>
                    <a:pt x="1771" y="12"/>
                    <a:pt x="114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-965711" y="3165494"/>
              <a:ext cx="1685715" cy="3073779"/>
            </a:xfrm>
            <a:custGeom>
              <a:avLst/>
              <a:gdLst/>
              <a:ahLst/>
              <a:cxnLst/>
              <a:rect l="l" t="t" r="r" b="b"/>
              <a:pathLst>
                <a:path w="1575" h="2871" extrusionOk="0">
                  <a:moveTo>
                    <a:pt x="787" y="2871"/>
                  </a:moveTo>
                  <a:cubicBezTo>
                    <a:pt x="353" y="2871"/>
                    <a:pt x="0" y="2518"/>
                    <a:pt x="0" y="2084"/>
                  </a:cubicBezTo>
                  <a:cubicBezTo>
                    <a:pt x="0" y="787"/>
                    <a:pt x="0" y="787"/>
                    <a:pt x="0" y="787"/>
                  </a:cubicBezTo>
                  <a:cubicBezTo>
                    <a:pt x="0" y="353"/>
                    <a:pt x="353" y="0"/>
                    <a:pt x="787" y="0"/>
                  </a:cubicBezTo>
                  <a:cubicBezTo>
                    <a:pt x="1222" y="0"/>
                    <a:pt x="1575" y="353"/>
                    <a:pt x="1575" y="787"/>
                  </a:cubicBezTo>
                  <a:cubicBezTo>
                    <a:pt x="1575" y="2084"/>
                    <a:pt x="1575" y="2084"/>
                    <a:pt x="1575" y="2084"/>
                  </a:cubicBezTo>
                  <a:cubicBezTo>
                    <a:pt x="1575" y="2518"/>
                    <a:pt x="1222" y="2871"/>
                    <a:pt x="787" y="2871"/>
                  </a:cubicBezTo>
                  <a:close/>
                  <a:moveTo>
                    <a:pt x="787" y="12"/>
                  </a:moveTo>
                  <a:cubicBezTo>
                    <a:pt x="360" y="12"/>
                    <a:pt x="12" y="359"/>
                    <a:pt x="12" y="787"/>
                  </a:cubicBezTo>
                  <a:cubicBezTo>
                    <a:pt x="12" y="2084"/>
                    <a:pt x="12" y="2084"/>
                    <a:pt x="12" y="2084"/>
                  </a:cubicBezTo>
                  <a:cubicBezTo>
                    <a:pt x="12" y="2511"/>
                    <a:pt x="360" y="2859"/>
                    <a:pt x="787" y="2859"/>
                  </a:cubicBezTo>
                  <a:cubicBezTo>
                    <a:pt x="787" y="2859"/>
                    <a:pt x="787" y="2859"/>
                    <a:pt x="787" y="2859"/>
                  </a:cubicBezTo>
                  <a:cubicBezTo>
                    <a:pt x="1215" y="2859"/>
                    <a:pt x="1563" y="2511"/>
                    <a:pt x="1563" y="2084"/>
                  </a:cubicBezTo>
                  <a:cubicBezTo>
                    <a:pt x="1563" y="787"/>
                    <a:pt x="1563" y="787"/>
                    <a:pt x="1563" y="787"/>
                  </a:cubicBezTo>
                  <a:cubicBezTo>
                    <a:pt x="1563" y="359"/>
                    <a:pt x="1215" y="12"/>
                    <a:pt x="78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7"/>
          <p:cNvGrpSpPr/>
          <p:nvPr/>
        </p:nvGrpSpPr>
        <p:grpSpPr>
          <a:xfrm>
            <a:off x="712974" y="-1057493"/>
            <a:ext cx="8695857" cy="5875668"/>
            <a:chOff x="712974" y="-1057493"/>
            <a:chExt cx="8695857" cy="5875668"/>
          </a:xfrm>
        </p:grpSpPr>
        <p:grpSp>
          <p:nvGrpSpPr>
            <p:cNvPr id="80" name="Google Shape;80;p7"/>
            <p:cNvGrpSpPr/>
            <p:nvPr/>
          </p:nvGrpSpPr>
          <p:grpSpPr>
            <a:xfrm>
              <a:off x="7257199" y="-1057493"/>
              <a:ext cx="64395" cy="1596993"/>
              <a:chOff x="911949" y="-535943"/>
              <a:chExt cx="64395" cy="1596993"/>
            </a:xfrm>
          </p:grpSpPr>
          <p:sp>
            <p:nvSpPr>
              <p:cNvPr id="81" name="Google Shape;81;p7"/>
              <p:cNvSpPr/>
              <p:nvPr/>
            </p:nvSpPr>
            <p:spPr>
              <a:xfrm rot="5400000">
                <a:off x="184246" y="217507"/>
                <a:ext cx="1519800" cy="12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 rot="5400000">
                <a:off x="888337" y="973043"/>
                <a:ext cx="111618" cy="64395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8" y="23"/>
                    </a:lnTo>
                    <a:lnTo>
                      <a:pt x="39" y="4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83;p7"/>
            <p:cNvGrpSpPr/>
            <p:nvPr/>
          </p:nvGrpSpPr>
          <p:grpSpPr>
            <a:xfrm rot="10800000">
              <a:off x="712974" y="4753773"/>
              <a:ext cx="8695857" cy="64402"/>
              <a:chOff x="-182925" y="4544171"/>
              <a:chExt cx="8085408" cy="64395"/>
            </a:xfrm>
          </p:grpSpPr>
          <p:sp>
            <p:nvSpPr>
              <p:cNvPr id="84" name="Google Shape;84;p7"/>
              <p:cNvSpPr/>
              <p:nvPr/>
            </p:nvSpPr>
            <p:spPr>
              <a:xfrm>
                <a:off x="-182925" y="4569918"/>
                <a:ext cx="7989600" cy="12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7"/>
              <p:cNvSpPr/>
              <p:nvPr/>
            </p:nvSpPr>
            <p:spPr>
              <a:xfrm>
                <a:off x="7789434" y="4544171"/>
                <a:ext cx="113049" cy="64395"/>
              </a:xfrm>
              <a:custGeom>
                <a:avLst/>
                <a:gdLst/>
                <a:ahLst/>
                <a:cxnLst/>
                <a:rect l="l" t="t" r="r" b="b"/>
                <a:pathLst>
                  <a:path w="79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9" y="23"/>
                    </a:lnTo>
                    <a:lnTo>
                      <a:pt x="39" y="45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996150" y="2474600"/>
            <a:ext cx="46992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9" name="Google Shape;89;p8"/>
          <p:cNvGrpSpPr/>
          <p:nvPr/>
        </p:nvGrpSpPr>
        <p:grpSpPr>
          <a:xfrm rot="-5400000">
            <a:off x="5613750" y="5901708"/>
            <a:ext cx="5634038" cy="71438"/>
            <a:chOff x="969625" y="4766808"/>
            <a:chExt cx="5634038" cy="71438"/>
          </a:xfrm>
        </p:grpSpPr>
        <p:sp>
          <p:nvSpPr>
            <p:cNvPr id="90" name="Google Shape;90;p8"/>
            <p:cNvSpPr/>
            <p:nvPr/>
          </p:nvSpPr>
          <p:spPr>
            <a:xfrm>
              <a:off x="969625" y="4795327"/>
              <a:ext cx="5527800" cy="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478250" y="4766808"/>
              <a:ext cx="125413" cy="71438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478250" y="4766808"/>
              <a:ext cx="125413" cy="71438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4135975" y="539500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4135975" y="2634775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9"/>
          <p:cNvGrpSpPr/>
          <p:nvPr/>
        </p:nvGrpSpPr>
        <p:grpSpPr>
          <a:xfrm rot="10800000">
            <a:off x="3697875" y="4456796"/>
            <a:ext cx="5634038" cy="71438"/>
            <a:chOff x="969625" y="4766808"/>
            <a:chExt cx="5634038" cy="71438"/>
          </a:xfrm>
        </p:grpSpPr>
        <p:sp>
          <p:nvSpPr>
            <p:cNvPr id="98" name="Google Shape;98;p9"/>
            <p:cNvSpPr/>
            <p:nvPr/>
          </p:nvSpPr>
          <p:spPr>
            <a:xfrm>
              <a:off x="969625" y="4795327"/>
              <a:ext cx="5527800" cy="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6478250" y="4766808"/>
              <a:ext cx="125413" cy="71438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6478250" y="4766808"/>
              <a:ext cx="125413" cy="71438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-1269421" y="-1539067"/>
            <a:ext cx="4967292" cy="7392058"/>
            <a:chOff x="-1269421" y="-1539067"/>
            <a:chExt cx="4967292" cy="7392058"/>
          </a:xfrm>
        </p:grpSpPr>
        <p:sp>
          <p:nvSpPr>
            <p:cNvPr id="102" name="Google Shape;102;p9"/>
            <p:cNvSpPr/>
            <p:nvPr/>
          </p:nvSpPr>
          <p:spPr>
            <a:xfrm>
              <a:off x="-1156850" y="-1539067"/>
              <a:ext cx="1870076" cy="3409951"/>
            </a:xfrm>
            <a:custGeom>
              <a:avLst/>
              <a:gdLst/>
              <a:ahLst/>
              <a:cxnLst/>
              <a:rect l="l" t="t" r="r" b="b"/>
              <a:pathLst>
                <a:path w="1575" h="2871" extrusionOk="0">
                  <a:moveTo>
                    <a:pt x="787" y="2871"/>
                  </a:moveTo>
                  <a:cubicBezTo>
                    <a:pt x="353" y="2871"/>
                    <a:pt x="0" y="2518"/>
                    <a:pt x="0" y="2084"/>
                  </a:cubicBezTo>
                  <a:cubicBezTo>
                    <a:pt x="0" y="787"/>
                    <a:pt x="0" y="787"/>
                    <a:pt x="0" y="787"/>
                  </a:cubicBezTo>
                  <a:cubicBezTo>
                    <a:pt x="0" y="353"/>
                    <a:pt x="353" y="0"/>
                    <a:pt x="787" y="0"/>
                  </a:cubicBezTo>
                  <a:cubicBezTo>
                    <a:pt x="1222" y="0"/>
                    <a:pt x="1575" y="353"/>
                    <a:pt x="1575" y="787"/>
                  </a:cubicBezTo>
                  <a:cubicBezTo>
                    <a:pt x="1575" y="2084"/>
                    <a:pt x="1575" y="2084"/>
                    <a:pt x="1575" y="2084"/>
                  </a:cubicBezTo>
                  <a:cubicBezTo>
                    <a:pt x="1575" y="2518"/>
                    <a:pt x="1222" y="2871"/>
                    <a:pt x="787" y="2871"/>
                  </a:cubicBezTo>
                  <a:close/>
                  <a:moveTo>
                    <a:pt x="787" y="12"/>
                  </a:moveTo>
                  <a:cubicBezTo>
                    <a:pt x="360" y="12"/>
                    <a:pt x="12" y="359"/>
                    <a:pt x="12" y="787"/>
                  </a:cubicBezTo>
                  <a:cubicBezTo>
                    <a:pt x="12" y="2084"/>
                    <a:pt x="12" y="2084"/>
                    <a:pt x="12" y="2084"/>
                  </a:cubicBezTo>
                  <a:cubicBezTo>
                    <a:pt x="12" y="2511"/>
                    <a:pt x="360" y="2859"/>
                    <a:pt x="787" y="2859"/>
                  </a:cubicBezTo>
                  <a:cubicBezTo>
                    <a:pt x="787" y="2859"/>
                    <a:pt x="787" y="2859"/>
                    <a:pt x="787" y="2859"/>
                  </a:cubicBezTo>
                  <a:cubicBezTo>
                    <a:pt x="1215" y="2859"/>
                    <a:pt x="1563" y="2511"/>
                    <a:pt x="1563" y="2084"/>
                  </a:cubicBezTo>
                  <a:cubicBezTo>
                    <a:pt x="1563" y="787"/>
                    <a:pt x="1563" y="787"/>
                    <a:pt x="1563" y="787"/>
                  </a:cubicBezTo>
                  <a:cubicBezTo>
                    <a:pt x="1563" y="359"/>
                    <a:pt x="1215" y="12"/>
                    <a:pt x="78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 rot="5400000">
              <a:off x="-146263" y="2008857"/>
              <a:ext cx="2720976" cy="4967292"/>
            </a:xfrm>
            <a:custGeom>
              <a:avLst/>
              <a:gdLst/>
              <a:ahLst/>
              <a:cxnLst/>
              <a:rect l="l" t="t" r="r" b="b"/>
              <a:pathLst>
                <a:path w="2292" h="4183" extrusionOk="0">
                  <a:moveTo>
                    <a:pt x="1146" y="4183"/>
                  </a:moveTo>
                  <a:cubicBezTo>
                    <a:pt x="840" y="4183"/>
                    <a:pt x="552" y="4064"/>
                    <a:pt x="336" y="3847"/>
                  </a:cubicBezTo>
                  <a:cubicBezTo>
                    <a:pt x="119" y="3631"/>
                    <a:pt x="0" y="3343"/>
                    <a:pt x="0" y="3037"/>
                  </a:cubicBezTo>
                  <a:cubicBezTo>
                    <a:pt x="0" y="1145"/>
                    <a:pt x="0" y="1145"/>
                    <a:pt x="0" y="1145"/>
                  </a:cubicBezTo>
                  <a:cubicBezTo>
                    <a:pt x="0" y="839"/>
                    <a:pt x="119" y="552"/>
                    <a:pt x="336" y="335"/>
                  </a:cubicBezTo>
                  <a:cubicBezTo>
                    <a:pt x="552" y="119"/>
                    <a:pt x="840" y="0"/>
                    <a:pt x="1146" y="0"/>
                  </a:cubicBezTo>
                  <a:cubicBezTo>
                    <a:pt x="1452" y="0"/>
                    <a:pt x="1740" y="119"/>
                    <a:pt x="1956" y="335"/>
                  </a:cubicBezTo>
                  <a:cubicBezTo>
                    <a:pt x="2173" y="552"/>
                    <a:pt x="2292" y="839"/>
                    <a:pt x="2292" y="1145"/>
                  </a:cubicBezTo>
                  <a:cubicBezTo>
                    <a:pt x="2292" y="3037"/>
                    <a:pt x="2292" y="3037"/>
                    <a:pt x="2292" y="3037"/>
                  </a:cubicBezTo>
                  <a:cubicBezTo>
                    <a:pt x="2292" y="3343"/>
                    <a:pt x="2173" y="3631"/>
                    <a:pt x="1956" y="3847"/>
                  </a:cubicBezTo>
                  <a:cubicBezTo>
                    <a:pt x="1740" y="4064"/>
                    <a:pt x="1452" y="4183"/>
                    <a:pt x="1146" y="4183"/>
                  </a:cubicBezTo>
                  <a:close/>
                  <a:moveTo>
                    <a:pt x="1146" y="12"/>
                  </a:moveTo>
                  <a:cubicBezTo>
                    <a:pt x="521" y="12"/>
                    <a:pt x="12" y="520"/>
                    <a:pt x="12" y="1145"/>
                  </a:cubicBezTo>
                  <a:cubicBezTo>
                    <a:pt x="12" y="3037"/>
                    <a:pt x="12" y="3037"/>
                    <a:pt x="12" y="3037"/>
                  </a:cubicBezTo>
                  <a:cubicBezTo>
                    <a:pt x="12" y="3662"/>
                    <a:pt x="521" y="4171"/>
                    <a:pt x="1146" y="4171"/>
                  </a:cubicBezTo>
                  <a:cubicBezTo>
                    <a:pt x="1146" y="4171"/>
                    <a:pt x="1146" y="4171"/>
                    <a:pt x="1146" y="4171"/>
                  </a:cubicBezTo>
                  <a:cubicBezTo>
                    <a:pt x="1771" y="4171"/>
                    <a:pt x="2280" y="3662"/>
                    <a:pt x="2280" y="3037"/>
                  </a:cubicBezTo>
                  <a:cubicBezTo>
                    <a:pt x="2280" y="1145"/>
                    <a:pt x="2280" y="1145"/>
                    <a:pt x="2280" y="1145"/>
                  </a:cubicBezTo>
                  <a:cubicBezTo>
                    <a:pt x="2280" y="520"/>
                    <a:pt x="1771" y="12"/>
                    <a:pt x="114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713225" y="20570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2"/>
          </p:nvPr>
        </p:nvSpPr>
        <p:spPr>
          <a:xfrm>
            <a:off x="713225" y="360330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3419250" y="360330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4"/>
          </p:nvPr>
        </p:nvSpPr>
        <p:spPr>
          <a:xfrm>
            <a:off x="3419250" y="20570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5" hasCustomPrompt="1"/>
          </p:nvPr>
        </p:nvSpPr>
        <p:spPr>
          <a:xfrm>
            <a:off x="1415375" y="1191725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 hasCustomPrompt="1"/>
          </p:nvPr>
        </p:nvSpPr>
        <p:spPr>
          <a:xfrm>
            <a:off x="4121400" y="273810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7" hasCustomPrompt="1"/>
          </p:nvPr>
        </p:nvSpPr>
        <p:spPr>
          <a:xfrm>
            <a:off x="1415375" y="273810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8" hasCustomPrompt="1"/>
          </p:nvPr>
        </p:nvSpPr>
        <p:spPr>
          <a:xfrm>
            <a:off x="4121400" y="1191725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9"/>
          </p:nvPr>
        </p:nvSpPr>
        <p:spPr>
          <a:xfrm>
            <a:off x="6125275" y="360330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13"/>
          </p:nvPr>
        </p:nvSpPr>
        <p:spPr>
          <a:xfrm>
            <a:off x="6125275" y="20570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27425" y="2738100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27425" y="1191725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b="0">
                <a:solidFill>
                  <a:schemeClr val="lt1"/>
                </a:solidFill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6"/>
          </p:nvPr>
        </p:nvSpPr>
        <p:spPr>
          <a:xfrm>
            <a:off x="713225" y="1775675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7"/>
          </p:nvPr>
        </p:nvSpPr>
        <p:spPr>
          <a:xfrm>
            <a:off x="713225" y="332189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8"/>
          </p:nvPr>
        </p:nvSpPr>
        <p:spPr>
          <a:xfrm>
            <a:off x="3419250" y="332189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9"/>
          </p:nvPr>
        </p:nvSpPr>
        <p:spPr>
          <a:xfrm>
            <a:off x="3419250" y="1775675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20"/>
          </p:nvPr>
        </p:nvSpPr>
        <p:spPr>
          <a:xfrm>
            <a:off x="6125275" y="332189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21"/>
          </p:nvPr>
        </p:nvSpPr>
        <p:spPr>
          <a:xfrm>
            <a:off x="6125275" y="1775675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DM Sans ExtraBold"/>
                <a:ea typeface="DM Sans ExtraBold"/>
                <a:cs typeface="DM Sans ExtraBold"/>
                <a:sym typeface="DM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42" name="Google Shape;142;p13"/>
          <p:cNvGrpSpPr/>
          <p:nvPr/>
        </p:nvGrpSpPr>
        <p:grpSpPr>
          <a:xfrm rot="5400000">
            <a:off x="-2432457" y="1770414"/>
            <a:ext cx="5611922" cy="64395"/>
            <a:chOff x="2290561" y="4544171"/>
            <a:chExt cx="5611922" cy="64395"/>
          </a:xfrm>
        </p:grpSpPr>
        <p:sp>
          <p:nvSpPr>
            <p:cNvPr id="143" name="Google Shape;143;p13"/>
            <p:cNvSpPr/>
            <p:nvPr/>
          </p:nvSpPr>
          <p:spPr>
            <a:xfrm>
              <a:off x="2290561" y="4569922"/>
              <a:ext cx="5516100" cy="12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7789434" y="4544171"/>
              <a:ext cx="113049" cy="64395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3"/>
          <p:cNvSpPr/>
          <p:nvPr/>
        </p:nvSpPr>
        <p:spPr>
          <a:xfrm rot="5400000">
            <a:off x="-370272" y="3596151"/>
            <a:ext cx="2452727" cy="4477588"/>
          </a:xfrm>
          <a:custGeom>
            <a:avLst/>
            <a:gdLst/>
            <a:ahLst/>
            <a:cxnLst/>
            <a:rect l="l" t="t" r="r" b="b"/>
            <a:pathLst>
              <a:path w="2292" h="4183" extrusionOk="0">
                <a:moveTo>
                  <a:pt x="1146" y="4183"/>
                </a:moveTo>
                <a:cubicBezTo>
                  <a:pt x="840" y="4183"/>
                  <a:pt x="552" y="4064"/>
                  <a:pt x="336" y="3847"/>
                </a:cubicBezTo>
                <a:cubicBezTo>
                  <a:pt x="119" y="3631"/>
                  <a:pt x="0" y="3343"/>
                  <a:pt x="0" y="3037"/>
                </a:cubicBezTo>
                <a:cubicBezTo>
                  <a:pt x="0" y="1145"/>
                  <a:pt x="0" y="1145"/>
                  <a:pt x="0" y="1145"/>
                </a:cubicBezTo>
                <a:cubicBezTo>
                  <a:pt x="0" y="839"/>
                  <a:pt x="119" y="552"/>
                  <a:pt x="336" y="335"/>
                </a:cubicBezTo>
                <a:cubicBezTo>
                  <a:pt x="552" y="119"/>
                  <a:pt x="840" y="0"/>
                  <a:pt x="1146" y="0"/>
                </a:cubicBezTo>
                <a:cubicBezTo>
                  <a:pt x="1452" y="0"/>
                  <a:pt x="1740" y="119"/>
                  <a:pt x="1956" y="335"/>
                </a:cubicBezTo>
                <a:cubicBezTo>
                  <a:pt x="2173" y="552"/>
                  <a:pt x="2292" y="839"/>
                  <a:pt x="2292" y="1145"/>
                </a:cubicBezTo>
                <a:cubicBezTo>
                  <a:pt x="2292" y="3037"/>
                  <a:pt x="2292" y="3037"/>
                  <a:pt x="2292" y="3037"/>
                </a:cubicBezTo>
                <a:cubicBezTo>
                  <a:pt x="2292" y="3343"/>
                  <a:pt x="2173" y="3631"/>
                  <a:pt x="1956" y="3847"/>
                </a:cubicBezTo>
                <a:cubicBezTo>
                  <a:pt x="1740" y="4064"/>
                  <a:pt x="1452" y="4183"/>
                  <a:pt x="1146" y="4183"/>
                </a:cubicBezTo>
                <a:close/>
                <a:moveTo>
                  <a:pt x="1146" y="12"/>
                </a:moveTo>
                <a:cubicBezTo>
                  <a:pt x="521" y="12"/>
                  <a:pt x="12" y="520"/>
                  <a:pt x="12" y="1145"/>
                </a:cubicBezTo>
                <a:cubicBezTo>
                  <a:pt x="12" y="3037"/>
                  <a:pt x="12" y="3037"/>
                  <a:pt x="12" y="3037"/>
                </a:cubicBezTo>
                <a:cubicBezTo>
                  <a:pt x="12" y="3662"/>
                  <a:pt x="521" y="4171"/>
                  <a:pt x="1146" y="4171"/>
                </a:cubicBezTo>
                <a:cubicBezTo>
                  <a:pt x="1146" y="4171"/>
                  <a:pt x="1146" y="4171"/>
                  <a:pt x="1146" y="4171"/>
                </a:cubicBezTo>
                <a:cubicBezTo>
                  <a:pt x="1771" y="4171"/>
                  <a:pt x="2280" y="3662"/>
                  <a:pt x="2280" y="3037"/>
                </a:cubicBezTo>
                <a:cubicBezTo>
                  <a:pt x="2280" y="1145"/>
                  <a:pt x="2280" y="1145"/>
                  <a:pt x="2280" y="1145"/>
                </a:cubicBezTo>
                <a:cubicBezTo>
                  <a:pt x="2280" y="520"/>
                  <a:pt x="1771" y="12"/>
                  <a:pt x="1146" y="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1134950" y="896900"/>
            <a:ext cx="35196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subTitle" idx="1"/>
          </p:nvPr>
        </p:nvSpPr>
        <p:spPr>
          <a:xfrm>
            <a:off x="1134950" y="2370225"/>
            <a:ext cx="3519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>
            <a:spLocks noGrp="1"/>
          </p:cNvSpPr>
          <p:nvPr>
            <p:ph type="pic" idx="2"/>
          </p:nvPr>
        </p:nvSpPr>
        <p:spPr>
          <a:xfrm>
            <a:off x="5112775" y="533863"/>
            <a:ext cx="2910000" cy="4075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1" name="Google Shape;151;p14"/>
          <p:cNvGrpSpPr/>
          <p:nvPr/>
        </p:nvGrpSpPr>
        <p:grpSpPr>
          <a:xfrm rot="5400000">
            <a:off x="-4082112" y="651583"/>
            <a:ext cx="8912413" cy="71438"/>
            <a:chOff x="-2308750" y="4879233"/>
            <a:chExt cx="8912413" cy="71438"/>
          </a:xfrm>
        </p:grpSpPr>
        <p:sp>
          <p:nvSpPr>
            <p:cNvPr id="152" name="Google Shape;152;p14"/>
            <p:cNvSpPr/>
            <p:nvPr/>
          </p:nvSpPr>
          <p:spPr>
            <a:xfrm>
              <a:off x="-2308750" y="4907750"/>
              <a:ext cx="8876100" cy="1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6478250" y="4879233"/>
              <a:ext cx="125413" cy="71438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478250" y="4879233"/>
              <a:ext cx="125413" cy="71438"/>
            </a:xfrm>
            <a:custGeom>
              <a:avLst/>
              <a:gdLst/>
              <a:ahLst/>
              <a:cxnLst/>
              <a:rect l="l" t="t" r="r" b="b"/>
              <a:pathLst>
                <a:path w="79" h="45" extrusionOk="0">
                  <a:moveTo>
                    <a:pt x="0" y="23"/>
                  </a:moveTo>
                  <a:lnTo>
                    <a:pt x="39" y="0"/>
                  </a:lnTo>
                  <a:lnTo>
                    <a:pt x="79" y="23"/>
                  </a:lnTo>
                  <a:lnTo>
                    <a:pt x="39" y="45"/>
                  </a:lnTo>
                  <a:lnTo>
                    <a:pt x="0" y="23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4"/>
          <p:cNvGrpSpPr/>
          <p:nvPr/>
        </p:nvGrpSpPr>
        <p:grpSpPr>
          <a:xfrm>
            <a:off x="-3158952" y="-2761668"/>
            <a:ext cx="14310715" cy="8500853"/>
            <a:chOff x="-3158952" y="-2761668"/>
            <a:chExt cx="14310715" cy="8500853"/>
          </a:xfrm>
        </p:grpSpPr>
        <p:sp>
          <p:nvSpPr>
            <p:cNvPr id="156" name="Google Shape;156;p14"/>
            <p:cNvSpPr/>
            <p:nvPr/>
          </p:nvSpPr>
          <p:spPr>
            <a:xfrm rot="-5400000">
              <a:off x="-1420638" y="2510207"/>
              <a:ext cx="1490664" cy="4967292"/>
            </a:xfrm>
            <a:custGeom>
              <a:avLst/>
              <a:gdLst/>
              <a:ahLst/>
              <a:cxnLst/>
              <a:rect l="l" t="t" r="r" b="b"/>
              <a:pathLst>
                <a:path w="1255" h="4183" extrusionOk="0">
                  <a:moveTo>
                    <a:pt x="627" y="4183"/>
                  </a:moveTo>
                  <a:cubicBezTo>
                    <a:pt x="281" y="4183"/>
                    <a:pt x="0" y="3901"/>
                    <a:pt x="0" y="3555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281"/>
                    <a:pt x="281" y="0"/>
                    <a:pt x="627" y="0"/>
                  </a:cubicBezTo>
                  <a:cubicBezTo>
                    <a:pt x="973" y="0"/>
                    <a:pt x="1255" y="281"/>
                    <a:pt x="1255" y="627"/>
                  </a:cubicBezTo>
                  <a:cubicBezTo>
                    <a:pt x="1255" y="3555"/>
                    <a:pt x="1255" y="3555"/>
                    <a:pt x="1255" y="3555"/>
                  </a:cubicBezTo>
                  <a:cubicBezTo>
                    <a:pt x="1255" y="3901"/>
                    <a:pt x="973" y="4183"/>
                    <a:pt x="627" y="4183"/>
                  </a:cubicBezTo>
                  <a:close/>
                  <a:moveTo>
                    <a:pt x="627" y="12"/>
                  </a:moveTo>
                  <a:cubicBezTo>
                    <a:pt x="288" y="12"/>
                    <a:pt x="12" y="288"/>
                    <a:pt x="12" y="627"/>
                  </a:cubicBezTo>
                  <a:cubicBezTo>
                    <a:pt x="12" y="3555"/>
                    <a:pt x="12" y="3555"/>
                    <a:pt x="12" y="3555"/>
                  </a:cubicBezTo>
                  <a:cubicBezTo>
                    <a:pt x="12" y="3895"/>
                    <a:pt x="288" y="4171"/>
                    <a:pt x="627" y="4171"/>
                  </a:cubicBezTo>
                  <a:cubicBezTo>
                    <a:pt x="967" y="4171"/>
                    <a:pt x="1243" y="3895"/>
                    <a:pt x="1243" y="3555"/>
                  </a:cubicBezTo>
                  <a:cubicBezTo>
                    <a:pt x="1243" y="627"/>
                    <a:pt x="1243" y="627"/>
                    <a:pt x="1243" y="627"/>
                  </a:cubicBezTo>
                  <a:cubicBezTo>
                    <a:pt x="1243" y="288"/>
                    <a:pt x="967" y="12"/>
                    <a:pt x="62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8430787" y="-2761668"/>
              <a:ext cx="2720976" cy="4967292"/>
            </a:xfrm>
            <a:custGeom>
              <a:avLst/>
              <a:gdLst/>
              <a:ahLst/>
              <a:cxnLst/>
              <a:rect l="l" t="t" r="r" b="b"/>
              <a:pathLst>
                <a:path w="2292" h="4183" extrusionOk="0">
                  <a:moveTo>
                    <a:pt x="1146" y="4183"/>
                  </a:moveTo>
                  <a:cubicBezTo>
                    <a:pt x="840" y="4183"/>
                    <a:pt x="552" y="4064"/>
                    <a:pt x="336" y="3847"/>
                  </a:cubicBezTo>
                  <a:cubicBezTo>
                    <a:pt x="119" y="3631"/>
                    <a:pt x="0" y="3343"/>
                    <a:pt x="0" y="3037"/>
                  </a:cubicBezTo>
                  <a:cubicBezTo>
                    <a:pt x="0" y="1145"/>
                    <a:pt x="0" y="1145"/>
                    <a:pt x="0" y="1145"/>
                  </a:cubicBezTo>
                  <a:cubicBezTo>
                    <a:pt x="0" y="839"/>
                    <a:pt x="119" y="552"/>
                    <a:pt x="336" y="335"/>
                  </a:cubicBezTo>
                  <a:cubicBezTo>
                    <a:pt x="552" y="119"/>
                    <a:pt x="840" y="0"/>
                    <a:pt x="1146" y="0"/>
                  </a:cubicBezTo>
                  <a:cubicBezTo>
                    <a:pt x="1452" y="0"/>
                    <a:pt x="1740" y="119"/>
                    <a:pt x="1956" y="335"/>
                  </a:cubicBezTo>
                  <a:cubicBezTo>
                    <a:pt x="2173" y="552"/>
                    <a:pt x="2292" y="839"/>
                    <a:pt x="2292" y="1145"/>
                  </a:cubicBezTo>
                  <a:cubicBezTo>
                    <a:pt x="2292" y="3037"/>
                    <a:pt x="2292" y="3037"/>
                    <a:pt x="2292" y="3037"/>
                  </a:cubicBezTo>
                  <a:cubicBezTo>
                    <a:pt x="2292" y="3343"/>
                    <a:pt x="2173" y="3631"/>
                    <a:pt x="1956" y="3847"/>
                  </a:cubicBezTo>
                  <a:cubicBezTo>
                    <a:pt x="1740" y="4064"/>
                    <a:pt x="1452" y="4183"/>
                    <a:pt x="1146" y="4183"/>
                  </a:cubicBezTo>
                  <a:close/>
                  <a:moveTo>
                    <a:pt x="1146" y="12"/>
                  </a:moveTo>
                  <a:cubicBezTo>
                    <a:pt x="521" y="12"/>
                    <a:pt x="12" y="520"/>
                    <a:pt x="12" y="1145"/>
                  </a:cubicBezTo>
                  <a:cubicBezTo>
                    <a:pt x="12" y="3037"/>
                    <a:pt x="12" y="3037"/>
                    <a:pt x="12" y="3037"/>
                  </a:cubicBezTo>
                  <a:cubicBezTo>
                    <a:pt x="12" y="3662"/>
                    <a:pt x="521" y="4171"/>
                    <a:pt x="1146" y="4171"/>
                  </a:cubicBezTo>
                  <a:cubicBezTo>
                    <a:pt x="1146" y="4171"/>
                    <a:pt x="1146" y="4171"/>
                    <a:pt x="1146" y="4171"/>
                  </a:cubicBezTo>
                  <a:cubicBezTo>
                    <a:pt x="1771" y="4171"/>
                    <a:pt x="2280" y="3662"/>
                    <a:pt x="2280" y="3037"/>
                  </a:cubicBezTo>
                  <a:cubicBezTo>
                    <a:pt x="2280" y="1145"/>
                    <a:pt x="2280" y="1145"/>
                    <a:pt x="2280" y="1145"/>
                  </a:cubicBezTo>
                  <a:cubicBezTo>
                    <a:pt x="2280" y="520"/>
                    <a:pt x="1771" y="12"/>
                    <a:pt x="114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20"/>
          <p:cNvGrpSpPr/>
          <p:nvPr/>
        </p:nvGrpSpPr>
        <p:grpSpPr>
          <a:xfrm>
            <a:off x="-1116563" y="-1944143"/>
            <a:ext cx="11645964" cy="8999027"/>
            <a:chOff x="-1116563" y="-1944143"/>
            <a:chExt cx="11645964" cy="8999027"/>
          </a:xfrm>
        </p:grpSpPr>
        <p:sp>
          <p:nvSpPr>
            <p:cNvPr id="226" name="Google Shape;226;p20"/>
            <p:cNvSpPr/>
            <p:nvPr/>
          </p:nvSpPr>
          <p:spPr>
            <a:xfrm>
              <a:off x="8659325" y="3644933"/>
              <a:ext cx="1870076" cy="3409951"/>
            </a:xfrm>
            <a:custGeom>
              <a:avLst/>
              <a:gdLst/>
              <a:ahLst/>
              <a:cxnLst/>
              <a:rect l="l" t="t" r="r" b="b"/>
              <a:pathLst>
                <a:path w="1575" h="2871" extrusionOk="0">
                  <a:moveTo>
                    <a:pt x="787" y="2871"/>
                  </a:moveTo>
                  <a:cubicBezTo>
                    <a:pt x="353" y="2871"/>
                    <a:pt x="0" y="2518"/>
                    <a:pt x="0" y="2084"/>
                  </a:cubicBezTo>
                  <a:cubicBezTo>
                    <a:pt x="0" y="787"/>
                    <a:pt x="0" y="787"/>
                    <a:pt x="0" y="787"/>
                  </a:cubicBezTo>
                  <a:cubicBezTo>
                    <a:pt x="0" y="353"/>
                    <a:pt x="353" y="0"/>
                    <a:pt x="787" y="0"/>
                  </a:cubicBezTo>
                  <a:cubicBezTo>
                    <a:pt x="1222" y="0"/>
                    <a:pt x="1575" y="353"/>
                    <a:pt x="1575" y="787"/>
                  </a:cubicBezTo>
                  <a:cubicBezTo>
                    <a:pt x="1575" y="2084"/>
                    <a:pt x="1575" y="2084"/>
                    <a:pt x="1575" y="2084"/>
                  </a:cubicBezTo>
                  <a:cubicBezTo>
                    <a:pt x="1575" y="2518"/>
                    <a:pt x="1222" y="2871"/>
                    <a:pt x="787" y="2871"/>
                  </a:cubicBezTo>
                  <a:close/>
                  <a:moveTo>
                    <a:pt x="787" y="12"/>
                  </a:moveTo>
                  <a:cubicBezTo>
                    <a:pt x="360" y="12"/>
                    <a:pt x="12" y="359"/>
                    <a:pt x="12" y="787"/>
                  </a:cubicBezTo>
                  <a:cubicBezTo>
                    <a:pt x="12" y="2084"/>
                    <a:pt x="12" y="2084"/>
                    <a:pt x="12" y="2084"/>
                  </a:cubicBezTo>
                  <a:cubicBezTo>
                    <a:pt x="12" y="2511"/>
                    <a:pt x="360" y="2859"/>
                    <a:pt x="787" y="2859"/>
                  </a:cubicBezTo>
                  <a:cubicBezTo>
                    <a:pt x="787" y="2859"/>
                    <a:pt x="787" y="2859"/>
                    <a:pt x="787" y="2859"/>
                  </a:cubicBezTo>
                  <a:cubicBezTo>
                    <a:pt x="1215" y="2859"/>
                    <a:pt x="1563" y="2511"/>
                    <a:pt x="1563" y="2084"/>
                  </a:cubicBezTo>
                  <a:cubicBezTo>
                    <a:pt x="1563" y="787"/>
                    <a:pt x="1563" y="787"/>
                    <a:pt x="1563" y="787"/>
                  </a:cubicBezTo>
                  <a:cubicBezTo>
                    <a:pt x="1563" y="359"/>
                    <a:pt x="1215" y="12"/>
                    <a:pt x="78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-1116563" y="-1944143"/>
              <a:ext cx="1490664" cy="4967292"/>
            </a:xfrm>
            <a:custGeom>
              <a:avLst/>
              <a:gdLst/>
              <a:ahLst/>
              <a:cxnLst/>
              <a:rect l="l" t="t" r="r" b="b"/>
              <a:pathLst>
                <a:path w="1255" h="4183" extrusionOk="0">
                  <a:moveTo>
                    <a:pt x="627" y="4183"/>
                  </a:moveTo>
                  <a:cubicBezTo>
                    <a:pt x="281" y="4183"/>
                    <a:pt x="0" y="3901"/>
                    <a:pt x="0" y="3555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281"/>
                    <a:pt x="281" y="0"/>
                    <a:pt x="627" y="0"/>
                  </a:cubicBezTo>
                  <a:cubicBezTo>
                    <a:pt x="973" y="0"/>
                    <a:pt x="1255" y="281"/>
                    <a:pt x="1255" y="627"/>
                  </a:cubicBezTo>
                  <a:cubicBezTo>
                    <a:pt x="1255" y="3555"/>
                    <a:pt x="1255" y="3555"/>
                    <a:pt x="1255" y="3555"/>
                  </a:cubicBezTo>
                  <a:cubicBezTo>
                    <a:pt x="1255" y="3901"/>
                    <a:pt x="973" y="4183"/>
                    <a:pt x="627" y="4183"/>
                  </a:cubicBezTo>
                  <a:close/>
                  <a:moveTo>
                    <a:pt x="627" y="12"/>
                  </a:moveTo>
                  <a:cubicBezTo>
                    <a:pt x="288" y="12"/>
                    <a:pt x="12" y="288"/>
                    <a:pt x="12" y="627"/>
                  </a:cubicBezTo>
                  <a:cubicBezTo>
                    <a:pt x="12" y="3555"/>
                    <a:pt x="12" y="3555"/>
                    <a:pt x="12" y="3555"/>
                  </a:cubicBezTo>
                  <a:cubicBezTo>
                    <a:pt x="12" y="3895"/>
                    <a:pt x="288" y="4171"/>
                    <a:pt x="627" y="4171"/>
                  </a:cubicBezTo>
                  <a:cubicBezTo>
                    <a:pt x="967" y="4171"/>
                    <a:pt x="1243" y="3895"/>
                    <a:pt x="1243" y="3555"/>
                  </a:cubicBezTo>
                  <a:cubicBezTo>
                    <a:pt x="1243" y="627"/>
                    <a:pt x="1243" y="627"/>
                    <a:pt x="1243" y="627"/>
                  </a:cubicBezTo>
                  <a:cubicBezTo>
                    <a:pt x="1243" y="288"/>
                    <a:pt x="967" y="12"/>
                    <a:pt x="627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20"/>
          <p:cNvGrpSpPr/>
          <p:nvPr/>
        </p:nvGrpSpPr>
        <p:grpSpPr>
          <a:xfrm>
            <a:off x="-1397550" y="695658"/>
            <a:ext cx="11828525" cy="3967588"/>
            <a:chOff x="-1397550" y="695658"/>
            <a:chExt cx="11828525" cy="3967588"/>
          </a:xfrm>
        </p:grpSpPr>
        <p:grpSp>
          <p:nvGrpSpPr>
            <p:cNvPr id="229" name="Google Shape;229;p20"/>
            <p:cNvGrpSpPr/>
            <p:nvPr/>
          </p:nvGrpSpPr>
          <p:grpSpPr>
            <a:xfrm>
              <a:off x="-1397550" y="695658"/>
              <a:ext cx="1771650" cy="71438"/>
              <a:chOff x="1150025" y="4460558"/>
              <a:chExt cx="1771650" cy="71438"/>
            </a:xfrm>
          </p:grpSpPr>
          <p:sp>
            <p:nvSpPr>
              <p:cNvPr id="230" name="Google Shape;230;p20"/>
              <p:cNvSpPr/>
              <p:nvPr/>
            </p:nvSpPr>
            <p:spPr>
              <a:xfrm>
                <a:off x="1150025" y="4489077"/>
                <a:ext cx="1686000" cy="14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0"/>
              <p:cNvSpPr/>
              <p:nvPr/>
            </p:nvSpPr>
            <p:spPr>
              <a:xfrm>
                <a:off x="2797850" y="4460558"/>
                <a:ext cx="123825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8" y="23"/>
                    </a:lnTo>
                    <a:lnTo>
                      <a:pt x="39" y="45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20"/>
            <p:cNvGrpSpPr/>
            <p:nvPr/>
          </p:nvGrpSpPr>
          <p:grpSpPr>
            <a:xfrm rot="10800000">
              <a:off x="8659325" y="4591808"/>
              <a:ext cx="1771650" cy="71438"/>
              <a:chOff x="1150025" y="4460558"/>
              <a:chExt cx="1771650" cy="71438"/>
            </a:xfrm>
          </p:grpSpPr>
          <p:sp>
            <p:nvSpPr>
              <p:cNvPr id="233" name="Google Shape;233;p20"/>
              <p:cNvSpPr/>
              <p:nvPr/>
            </p:nvSpPr>
            <p:spPr>
              <a:xfrm>
                <a:off x="1150025" y="4489077"/>
                <a:ext cx="1686000" cy="14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0"/>
              <p:cNvSpPr/>
              <p:nvPr/>
            </p:nvSpPr>
            <p:spPr>
              <a:xfrm>
                <a:off x="2797850" y="4460558"/>
                <a:ext cx="123825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" extrusionOk="0">
                    <a:moveTo>
                      <a:pt x="0" y="23"/>
                    </a:moveTo>
                    <a:lnTo>
                      <a:pt x="39" y="0"/>
                    </a:lnTo>
                    <a:lnTo>
                      <a:pt x="78" y="23"/>
                    </a:lnTo>
                    <a:lnTo>
                      <a:pt x="39" y="45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6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ctrTitle"/>
          </p:nvPr>
        </p:nvSpPr>
        <p:spPr>
          <a:xfrm>
            <a:off x="898450" y="1286335"/>
            <a:ext cx="6957000" cy="22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latin typeface="DM Sans ExtraBold"/>
                <a:ea typeface="DM Sans ExtraBold"/>
                <a:cs typeface="DM Sans ExtraBold"/>
                <a:sym typeface="DM Sans ExtraBold"/>
              </a:rPr>
              <a:t>Meteor Crater LWA Station</a:t>
            </a:r>
            <a:endParaRPr b="0" dirty="0"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  <p:sp>
        <p:nvSpPr>
          <p:cNvPr id="295" name="Google Shape;295;p28"/>
          <p:cNvSpPr txBox="1">
            <a:spLocks noGrp="1"/>
          </p:cNvSpPr>
          <p:nvPr>
            <p:ph type="subTitle" idx="1"/>
          </p:nvPr>
        </p:nvSpPr>
        <p:spPr>
          <a:xfrm>
            <a:off x="898450" y="3732200"/>
            <a:ext cx="6957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Sara Jones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Arizona State University</a:t>
            </a:r>
            <a:endParaRPr sz="1600" dirty="0"/>
          </a:p>
        </p:txBody>
      </p:sp>
      <p:sp>
        <p:nvSpPr>
          <p:cNvPr id="296" name="Google Shape;296;p28"/>
          <p:cNvSpPr/>
          <p:nvPr/>
        </p:nvSpPr>
        <p:spPr>
          <a:xfrm rot="5400000">
            <a:off x="625212" y="973043"/>
            <a:ext cx="111618" cy="64395"/>
          </a:xfrm>
          <a:custGeom>
            <a:avLst/>
            <a:gdLst/>
            <a:ahLst/>
            <a:cxnLst/>
            <a:rect l="l" t="t" r="r" b="b"/>
            <a:pathLst>
              <a:path w="78" h="45" extrusionOk="0">
                <a:moveTo>
                  <a:pt x="0" y="23"/>
                </a:moveTo>
                <a:lnTo>
                  <a:pt x="39" y="0"/>
                </a:lnTo>
                <a:lnTo>
                  <a:pt x="78" y="23"/>
                </a:lnTo>
                <a:lnTo>
                  <a:pt x="39" y="45"/>
                </a:lnTo>
                <a:lnTo>
                  <a:pt x="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1001E7-C71B-3612-1948-6CA51C7DAFC0}"/>
              </a:ext>
            </a:extLst>
          </p:cNvPr>
          <p:cNvSpPr txBox="1"/>
          <p:nvPr/>
        </p:nvSpPr>
        <p:spPr>
          <a:xfrm>
            <a:off x="5161546" y="3883909"/>
            <a:ext cx="5202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DM Sans ExtraBold" panose="020B060402020202020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332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>
          <a:extLst>
            <a:ext uri="{FF2B5EF4-FFF2-40B4-BE49-F238E27FC236}">
              <a16:creationId xmlns:a16="http://schemas.microsoft.com/office/drawing/2014/main" id="{196453BA-B2D9-BCA8-14F2-7E60F37B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>
            <a:extLst>
              <a:ext uri="{FF2B5EF4-FFF2-40B4-BE49-F238E27FC236}">
                <a16:creationId xmlns:a16="http://schemas.microsoft.com/office/drawing/2014/main" id="{FAB9599D-8456-662E-6A95-4BC8DBF05D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2434" y="538948"/>
            <a:ext cx="4559131" cy="533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References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1B0FE-EC9C-506D-1C97-9624C53593DC}"/>
              </a:ext>
            </a:extLst>
          </p:cNvPr>
          <p:cNvSpPr txBox="1"/>
          <p:nvPr/>
        </p:nvSpPr>
        <p:spPr>
          <a:xfrm>
            <a:off x="1613701" y="1172163"/>
            <a:ext cx="693259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[1] Taylor et al., 2020, LWA Memo Series 210, https://leo.phys.unm.edu/~lwa/memos/memo/lwa0210a.pdf</a:t>
            </a:r>
          </a:p>
          <a:p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[2] Taylor et al., 2023, LWA Memo Series 226, https://leo.phys.unm.edu/~lwa/memos/memo/lwa0226.pdf</a:t>
            </a:r>
          </a:p>
          <a:p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[3] </a:t>
            </a:r>
            <a:r>
              <a:rPr lang="en-US" sz="1700" i="1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Long Wavelength Array</a:t>
            </a:r>
            <a:r>
              <a:rPr lang="en-US" sz="17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Long Wavelength Array. (n.d.). https://leo.phys.unm.edu/~lwa/index.html </a:t>
            </a:r>
          </a:p>
          <a:p>
            <a:r>
              <a:rPr lang="en-US" sz="17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[4</a:t>
            </a: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]</a:t>
            </a:r>
            <a:r>
              <a:rPr lang="en-US" sz="17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Isco. (2022, April 25). </a:t>
            </a:r>
            <a:r>
              <a:rPr lang="en-US" sz="1700" i="1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tropospheric ducting?</a:t>
            </a:r>
            <a:r>
              <a:rPr lang="en-US" sz="17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ISCO. https://iscointl.com/what-is-tropospheric-ducting/ </a:t>
            </a:r>
          </a:p>
          <a:p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7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BBF7C3-09A9-136E-D438-E173CA34070E}"/>
              </a:ext>
            </a:extLst>
          </p:cNvPr>
          <p:cNvSpPr txBox="1"/>
          <p:nvPr/>
        </p:nvSpPr>
        <p:spPr>
          <a:xfrm>
            <a:off x="483669" y="1806001"/>
            <a:ext cx="5202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you have any 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sejone37@asu.edu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480-828-5504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https://loco.lab.asu.edu/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CC367-402E-930B-6965-DD0CE1B6C7A7}"/>
              </a:ext>
            </a:extLst>
          </p:cNvPr>
          <p:cNvSpPr txBox="1"/>
          <p:nvPr/>
        </p:nvSpPr>
        <p:spPr>
          <a:xfrm>
            <a:off x="368166" y="871202"/>
            <a:ext cx="520245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100" dirty="0">
                <a:solidFill>
                  <a:schemeClr val="bg1"/>
                </a:solidFill>
                <a:latin typeface="DM Sans ExtraBold" panose="020B0604020202020204" charset="0"/>
              </a:rPr>
              <a:t>Thanks!</a:t>
            </a:r>
            <a:endParaRPr lang="en-US" sz="6100" dirty="0">
              <a:solidFill>
                <a:schemeClr val="bg1"/>
              </a:solidFill>
              <a:latin typeface="DM Sans ExtraBold" panose="020B060402020202020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F70105F-DD57-1872-27C3-45A4585D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32" y="3734387"/>
            <a:ext cx="924025" cy="12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062D364-E4C1-9B5A-3260-10C44440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431" y="3734386"/>
            <a:ext cx="945739" cy="12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07F526-97DA-A05E-73DD-5B3CF5924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44" y="3813679"/>
            <a:ext cx="1095836" cy="1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red and black logo&#10;&#10;AI-generated content may be incorrect.">
            <a:extLst>
              <a:ext uri="{FF2B5EF4-FFF2-40B4-BE49-F238E27FC236}">
                <a16:creationId xmlns:a16="http://schemas.microsoft.com/office/drawing/2014/main" id="{0BAE2C76-5990-9DF1-8099-FABF60BA7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264" y="1726162"/>
            <a:ext cx="2279720" cy="1481818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F525F9F5-9ED8-4D1B-6514-DFA4B767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68" y="2055786"/>
            <a:ext cx="1341515" cy="7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and white image of a device&#10;&#10;Description automatically generated">
            <a:extLst>
              <a:ext uri="{FF2B5EF4-FFF2-40B4-BE49-F238E27FC236}">
                <a16:creationId xmlns:a16="http://schemas.microsoft.com/office/drawing/2014/main" id="{3EC8DE0C-4F57-91A3-4CEC-443D1D164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93" y="2180721"/>
            <a:ext cx="1681853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15" name="Google Shape;315;p30"/>
          <p:cNvSpPr txBox="1">
            <a:spLocks noGrp="1"/>
          </p:cNvSpPr>
          <p:nvPr>
            <p:ph type="title" idx="5"/>
          </p:nvPr>
        </p:nvSpPr>
        <p:spPr>
          <a:xfrm>
            <a:off x="1415375" y="1338746"/>
            <a:ext cx="901200" cy="6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6"/>
          </p:nvPr>
        </p:nvSpPr>
        <p:spPr>
          <a:xfrm>
            <a:off x="4121400" y="2738100"/>
            <a:ext cx="901200" cy="6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title" idx="8"/>
          </p:nvPr>
        </p:nvSpPr>
        <p:spPr>
          <a:xfrm>
            <a:off x="4121400" y="1340933"/>
            <a:ext cx="901200" cy="6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22" name="Google Shape;322;p30"/>
          <p:cNvSpPr txBox="1">
            <a:spLocks noGrp="1"/>
          </p:cNvSpPr>
          <p:nvPr>
            <p:ph type="title" idx="15"/>
          </p:nvPr>
        </p:nvSpPr>
        <p:spPr>
          <a:xfrm>
            <a:off x="6827425" y="1338746"/>
            <a:ext cx="901200" cy="6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23" name="Google Shape;323;p30"/>
          <p:cNvSpPr txBox="1">
            <a:spLocks noGrp="1"/>
          </p:cNvSpPr>
          <p:nvPr>
            <p:ph type="subTitle" idx="16"/>
          </p:nvPr>
        </p:nvSpPr>
        <p:spPr>
          <a:xfrm>
            <a:off x="713225" y="1977211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25" name="Google Shape;325;p30"/>
          <p:cNvSpPr txBox="1">
            <a:spLocks noGrp="1"/>
          </p:cNvSpPr>
          <p:nvPr>
            <p:ph type="subTitle" idx="18"/>
          </p:nvPr>
        </p:nvSpPr>
        <p:spPr>
          <a:xfrm>
            <a:off x="3419250" y="3321898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Status</a:t>
            </a:r>
            <a:endParaRPr dirty="0"/>
          </a:p>
        </p:txBody>
      </p:sp>
      <p:sp>
        <p:nvSpPr>
          <p:cNvPr id="326" name="Google Shape;326;p30"/>
          <p:cNvSpPr txBox="1">
            <a:spLocks noGrp="1"/>
          </p:cNvSpPr>
          <p:nvPr>
            <p:ph type="subTitle" idx="19"/>
          </p:nvPr>
        </p:nvSpPr>
        <p:spPr>
          <a:xfrm>
            <a:off x="3419250" y="1968275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</a:t>
            </a:r>
            <a:endParaRPr dirty="0"/>
          </a:p>
        </p:txBody>
      </p:sp>
      <p:sp>
        <p:nvSpPr>
          <p:cNvPr id="328" name="Google Shape;328;p30"/>
          <p:cNvSpPr txBox="1">
            <a:spLocks noGrp="1"/>
          </p:cNvSpPr>
          <p:nvPr>
            <p:ph type="subTitle" idx="21"/>
          </p:nvPr>
        </p:nvSpPr>
        <p:spPr>
          <a:xfrm>
            <a:off x="6125275" y="1955546"/>
            <a:ext cx="2305500" cy="3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Role</a:t>
            </a:r>
            <a:endParaRPr dirty="0"/>
          </a:p>
        </p:txBody>
      </p:sp>
      <p:cxnSp>
        <p:nvCxnSpPr>
          <p:cNvPr id="18" name="Google Shape;576;p44">
            <a:extLst>
              <a:ext uri="{FF2B5EF4-FFF2-40B4-BE49-F238E27FC236}">
                <a16:creationId xmlns:a16="http://schemas.microsoft.com/office/drawing/2014/main" id="{2851484A-C375-9BDA-CA5A-4E0697A435A1}"/>
              </a:ext>
            </a:extLst>
          </p:cNvPr>
          <p:cNvCxnSpPr>
            <a:cxnSpLocks/>
          </p:cNvCxnSpPr>
          <p:nvPr/>
        </p:nvCxnSpPr>
        <p:spPr>
          <a:xfrm>
            <a:off x="2420033" y="4741254"/>
            <a:ext cx="672396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/>
          <p:cNvSpPr txBox="1">
            <a:spLocks noGrp="1"/>
          </p:cNvSpPr>
          <p:nvPr>
            <p:ph type="title"/>
          </p:nvPr>
        </p:nvSpPr>
        <p:spPr>
          <a:xfrm>
            <a:off x="1134950" y="896900"/>
            <a:ext cx="3519600" cy="533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</a:t>
            </a:r>
            <a:endParaRPr dirty="0"/>
          </a:p>
        </p:txBody>
      </p:sp>
      <p:sp>
        <p:nvSpPr>
          <p:cNvPr id="360" name="Google Shape;360;p34"/>
          <p:cNvSpPr txBox="1">
            <a:spLocks noGrp="1"/>
          </p:cNvSpPr>
          <p:nvPr>
            <p:ph type="subTitle" idx="1"/>
          </p:nvPr>
        </p:nvSpPr>
        <p:spPr>
          <a:xfrm>
            <a:off x="1134950" y="1369818"/>
            <a:ext cx="3639181" cy="2055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 Wavelength Array (LWA)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Radio Telescope- Interferometric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LWA Swarm</a:t>
            </a:r>
          </a:p>
        </p:txBody>
      </p:sp>
      <p:pic>
        <p:nvPicPr>
          <p:cNvPr id="4" name="Picture Placeholder 3" descr="A large field with a drawing of a tree&#10;&#10;Description automatically generated with medium confidence">
            <a:extLst>
              <a:ext uri="{FF2B5EF4-FFF2-40B4-BE49-F238E27FC236}">
                <a16:creationId xmlns:a16="http://schemas.microsoft.com/office/drawing/2014/main" id="{ED6BB105-E5BC-DF43-98DF-32345C7A9ED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r="27833"/>
          <a:stretch>
            <a:fillRect/>
          </a:stretch>
        </p:blipFill>
        <p:spPr>
          <a:xfrm>
            <a:off x="5113338" y="533400"/>
            <a:ext cx="2909887" cy="40767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CE9664-9EC0-FF01-0200-8F62FDCC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3" y="4171009"/>
            <a:ext cx="5067600" cy="8418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Science Goals</a:t>
            </a:r>
          </a:p>
        </p:txBody>
      </p:sp>
      <p:pic>
        <p:nvPicPr>
          <p:cNvPr id="8" name="Picture 2" descr="Long Wavelength Array">
            <a:extLst>
              <a:ext uri="{FF2B5EF4-FFF2-40B4-BE49-F238E27FC236}">
                <a16:creationId xmlns:a16="http://schemas.microsoft.com/office/drawing/2014/main" id="{947CDC55-258F-D168-5A50-CF0DE52C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11" y="1243181"/>
            <a:ext cx="3644315" cy="24291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B7777-FD05-36D0-3538-4D57A0F2C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78" y="1243181"/>
            <a:ext cx="3538928" cy="242916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>
          <a:extLst>
            <a:ext uri="{FF2B5EF4-FFF2-40B4-BE49-F238E27FC236}">
              <a16:creationId xmlns:a16="http://schemas.microsoft.com/office/drawing/2014/main" id="{AEB1B606-F1DE-B699-FF09-0E2111FFF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>
            <a:extLst>
              <a:ext uri="{FF2B5EF4-FFF2-40B4-BE49-F238E27FC236}">
                <a16:creationId xmlns:a16="http://schemas.microsoft.com/office/drawing/2014/main" id="{66AE74B0-0EF6-741C-2943-95D01C534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1662" y="341158"/>
            <a:ext cx="3519600" cy="533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Design</a:t>
            </a:r>
            <a:endParaRPr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EAB64C6-4620-4033-4802-13E32A9E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662" y="1142109"/>
            <a:ext cx="2909888" cy="2359611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491B886-45A2-7D68-53AC-1733BCC33AC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3708" r="23708"/>
          <a:stretch>
            <a:fillRect/>
          </a:stretch>
        </p:blipFill>
        <p:spPr>
          <a:xfrm>
            <a:off x="5150457" y="608141"/>
            <a:ext cx="2909888" cy="407511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35CBF0-8146-9806-81FE-4E206E22ABC9}"/>
              </a:ext>
            </a:extLst>
          </p:cNvPr>
          <p:cNvSpPr txBox="1"/>
          <p:nvPr/>
        </p:nvSpPr>
        <p:spPr>
          <a:xfrm>
            <a:off x="1662112" y="3768704"/>
            <a:ext cx="330452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Winslow, 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64 antennas with 256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10-88 MHz</a:t>
            </a:r>
          </a:p>
        </p:txBody>
      </p:sp>
    </p:spTree>
    <p:extLst>
      <p:ext uri="{BB962C8B-B14F-4D97-AF65-F5344CB8AC3E}">
        <p14:creationId xmlns:p14="http://schemas.microsoft.com/office/powerpoint/2010/main" val="221073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728D-AC1B-2208-0558-625491A8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87" y="453295"/>
            <a:ext cx="4307370" cy="682486"/>
          </a:xfrm>
        </p:spPr>
        <p:txBody>
          <a:bodyPr/>
          <a:lstStyle/>
          <a:p>
            <a:r>
              <a:rPr lang="en-US" sz="3500" dirty="0"/>
              <a:t>My Role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D6E023B7-5DAA-AF78-3016-86A0D7BF4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1" b="511"/>
          <a:stretch/>
        </p:blipFill>
        <p:spPr>
          <a:xfrm>
            <a:off x="981780" y="1260135"/>
            <a:ext cx="2522633" cy="35332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C0B1B-D307-AD9A-FA2F-464668A8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19452"/>
            <a:ext cx="3445841" cy="221320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99AD1-DDBC-C52C-D526-DB1AF6B4DCF6}"/>
              </a:ext>
            </a:extLst>
          </p:cNvPr>
          <p:cNvSpPr txBox="1"/>
          <p:nvPr/>
        </p:nvSpPr>
        <p:spPr>
          <a:xfrm>
            <a:off x="4572000" y="4032985"/>
            <a:ext cx="325333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 Digital 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kumimoji="0" 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ptimized efficiency and greater bandwidth</a:t>
            </a:r>
            <a:endParaRPr lang="en-US" sz="17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2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AC5E3-3A5B-665E-06E3-BD16060C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22" y="388882"/>
            <a:ext cx="5650156" cy="43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>
          <a:extLst>
            <a:ext uri="{FF2B5EF4-FFF2-40B4-BE49-F238E27FC236}">
              <a16:creationId xmlns:a16="http://schemas.microsoft.com/office/drawing/2014/main" id="{5FBA4B60-310B-ABE1-6F90-FC0D1C43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>
            <a:extLst>
              <a:ext uri="{FF2B5EF4-FFF2-40B4-BE49-F238E27FC236}">
                <a16:creationId xmlns:a16="http://schemas.microsoft.com/office/drawing/2014/main" id="{427B63DD-DBBB-CE3B-FCFC-537917ED2F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1662" y="341158"/>
            <a:ext cx="3519600" cy="533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Site Trip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68E93A-2710-9532-64B0-6365E5E390F1}"/>
              </a:ext>
            </a:extLst>
          </p:cNvPr>
          <p:cNvSpPr txBox="1"/>
          <p:nvPr/>
        </p:nvSpPr>
        <p:spPr>
          <a:xfrm>
            <a:off x="1826682" y="4122003"/>
            <a:ext cx="33045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Drone beam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Calibration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CCFF5-61D0-37E3-48B5-3A5B6ACE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41" y="1623664"/>
            <a:ext cx="3189212" cy="23919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olorful circle with lines and numbers&#10;&#10;AI-generated content may be incorrect.">
            <a:extLst>
              <a:ext uri="{FF2B5EF4-FFF2-40B4-BE49-F238E27FC236}">
                <a16:creationId xmlns:a16="http://schemas.microsoft.com/office/drawing/2014/main" id="{8A296261-6280-3E3B-0BDE-A05D851A3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20" y="875125"/>
            <a:ext cx="4066768" cy="31404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546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>
          <a:extLst>
            <a:ext uri="{FF2B5EF4-FFF2-40B4-BE49-F238E27FC236}">
              <a16:creationId xmlns:a16="http://schemas.microsoft.com/office/drawing/2014/main" id="{C0FBC473-BE13-6E46-DB24-45633186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4">
            <a:extLst>
              <a:ext uri="{FF2B5EF4-FFF2-40B4-BE49-F238E27FC236}">
                <a16:creationId xmlns:a16="http://schemas.microsoft.com/office/drawing/2014/main" id="{EAEFDA80-BE9F-EE8F-B5EE-0B4AEA259A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9812" y="452320"/>
            <a:ext cx="4559131" cy="533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Tropospheric Ducting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EF72D-2845-08E2-BC0D-D9918622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77" y="1118719"/>
            <a:ext cx="7257448" cy="20773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E90C73-B76D-3203-49DD-5287C3317C40}"/>
              </a:ext>
            </a:extLst>
          </p:cNvPr>
          <p:cNvSpPr txBox="1"/>
          <p:nvPr/>
        </p:nvSpPr>
        <p:spPr>
          <a:xfrm>
            <a:off x="1803400" y="3444501"/>
            <a:ext cx="6214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ransient propagation effect occurring in the lowest layer of Earth’s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18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ucting occurs when temperature inversions form over large bodies of water or widespread open spaces</a:t>
            </a:r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25927"/>
      </p:ext>
    </p:extLst>
  </p:cSld>
  <p:clrMapOvr>
    <a:masterClrMapping/>
  </p:clrMapOvr>
</p:sld>
</file>

<file path=ppt/theme/theme1.xml><?xml version="1.0" encoding="utf-8"?>
<a:theme xmlns:a="http://schemas.openxmlformats.org/drawingml/2006/main" name="Dissertation Defense - Doctor of Philosophy (Ph.D.) in History by Slidesgo">
  <a:themeElements>
    <a:clrScheme name="Simple Light">
      <a:dk1>
        <a:srgbClr val="4B4739"/>
      </a:dk1>
      <a:lt1>
        <a:srgbClr val="745D28"/>
      </a:lt1>
      <a:dk2>
        <a:srgbClr val="FDF9ED"/>
      </a:dk2>
      <a:lt2>
        <a:srgbClr val="EEDFB8"/>
      </a:lt2>
      <a:accent1>
        <a:srgbClr val="D39306"/>
      </a:accent1>
      <a:accent2>
        <a:srgbClr val="B19951"/>
      </a:accent2>
      <a:accent3>
        <a:srgbClr val="BBAE88"/>
      </a:accent3>
      <a:accent4>
        <a:srgbClr val="FFFFFF"/>
      </a:accent4>
      <a:accent5>
        <a:srgbClr val="FFFFFF"/>
      </a:accent5>
      <a:accent6>
        <a:srgbClr val="FFFFFF"/>
      </a:accent6>
      <a:hlink>
        <a:srgbClr val="5549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2EB9F8-8FA1-42EC-8B48-8F59ACA7463D}"/>
</file>

<file path=customXml/itemProps2.xml><?xml version="1.0" encoding="utf-8"?>
<ds:datastoreItem xmlns:ds="http://schemas.openxmlformats.org/officeDocument/2006/customXml" ds:itemID="{B7B41C0C-0F88-438C-B317-73BC6B8C7207}">
  <ds:schemaRefs>
    <ds:schemaRef ds:uri="http://schemas.microsoft.com/office/2006/documentManagement/types"/>
    <ds:schemaRef ds:uri="http://www.w3.org/XML/1998/namespace"/>
    <ds:schemaRef ds:uri="http://purl.org/dc/dcmitype/"/>
    <ds:schemaRef ds:uri="a049b1c4-9456-4726-b80e-bc6cf92d6506"/>
    <ds:schemaRef ds:uri="http://schemas.microsoft.com/office/2006/metadata/properties"/>
    <ds:schemaRef ds:uri="365bd5a4-f413-4b65-81b9-0dd7462c7087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C12F4C7-1856-44D9-A030-292C99F7BA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242</Words>
  <Application>Microsoft Office PowerPoint</Application>
  <PresentationFormat>On-screen Show (16:9)</PresentationFormat>
  <Paragraphs>41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Lato</vt:lpstr>
      <vt:lpstr>Arial</vt:lpstr>
      <vt:lpstr>DM Sans ExtraBold</vt:lpstr>
      <vt:lpstr>DM Sans</vt:lpstr>
      <vt:lpstr>Calibri</vt:lpstr>
      <vt:lpstr>Nunito Light</vt:lpstr>
      <vt:lpstr>Times New Roman</vt:lpstr>
      <vt:lpstr>Dissertation Defense - Doctor of Philosophy (Ph.D.) in History by Slidesgo</vt:lpstr>
      <vt:lpstr>Meteor Crater LWA Station</vt:lpstr>
      <vt:lpstr>Table of contents</vt:lpstr>
      <vt:lpstr>Objectives</vt:lpstr>
      <vt:lpstr>Science Goals</vt:lpstr>
      <vt:lpstr>Design</vt:lpstr>
      <vt:lpstr>My Role</vt:lpstr>
      <vt:lpstr>PowerPoint Presentation</vt:lpstr>
      <vt:lpstr>Site Trip</vt:lpstr>
      <vt:lpstr>Tropospheric Ducting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Sara Jones (Student)</cp:lastModifiedBy>
  <cp:revision>3</cp:revision>
  <dcterms:modified xsi:type="dcterms:W3CDTF">2025-04-05T06:36:15Z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